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87" r:id="rId3"/>
    <p:sldId id="288" r:id="rId4"/>
    <p:sldId id="266" r:id="rId5"/>
    <p:sldId id="289" r:id="rId6"/>
    <p:sldId id="267" r:id="rId7"/>
    <p:sldId id="279" r:id="rId8"/>
    <p:sldId id="268" r:id="rId9"/>
    <p:sldId id="286" r:id="rId10"/>
    <p:sldId id="280" r:id="rId11"/>
    <p:sldId id="269" r:id="rId12"/>
    <p:sldId id="281" r:id="rId13"/>
    <p:sldId id="282" r:id="rId14"/>
    <p:sldId id="283" r:id="rId15"/>
    <p:sldId id="270" r:id="rId16"/>
    <p:sldId id="284" r:id="rId17"/>
    <p:sldId id="285" r:id="rId18"/>
    <p:sldId id="291" r:id="rId19"/>
    <p:sldId id="290" r:id="rId20"/>
    <p:sldId id="292" r:id="rId2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E0305321-1557-4940-A21C-848C2D299A66}" v="14" dt="2022-11-17T04:28:44.649"/>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84" autoAdjust="0"/>
    <p:restoredTop sz="94660"/>
  </p:normalViewPr>
  <p:slideViewPr>
    <p:cSldViewPr snapToGrid="0">
      <p:cViewPr varScale="1">
        <p:scale>
          <a:sx n="131" d="100"/>
          <a:sy n="131" d="100"/>
        </p:scale>
        <p:origin x="416" y="18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microsoft.com/office/2016/11/relationships/changesInfo" Target="changesInfos/changesInfo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 Id="rId27"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Bruce Mackh" userId="8f3eebefc8615319" providerId="LiveId" clId="{E0305321-1557-4940-A21C-848C2D299A66}"/>
    <pc:docChg chg="undo custSel addSld modSld sldOrd">
      <pc:chgData name="Bruce Mackh" userId="8f3eebefc8615319" providerId="LiveId" clId="{E0305321-1557-4940-A21C-848C2D299A66}" dt="2022-11-17T04:39:17.433" v="3141" actId="27636"/>
      <pc:docMkLst>
        <pc:docMk/>
      </pc:docMkLst>
      <pc:sldChg chg="addSp modSp mod">
        <pc:chgData name="Bruce Mackh" userId="8f3eebefc8615319" providerId="LiveId" clId="{E0305321-1557-4940-A21C-848C2D299A66}" dt="2022-11-17T04:39:17.433" v="3141" actId="27636"/>
        <pc:sldMkLst>
          <pc:docMk/>
          <pc:sldMk cId="3822725051" sldId="256"/>
        </pc:sldMkLst>
        <pc:spChg chg="mod">
          <ac:chgData name="Bruce Mackh" userId="8f3eebefc8615319" providerId="LiveId" clId="{E0305321-1557-4940-A21C-848C2D299A66}" dt="2022-11-17T04:39:17.433" v="3141" actId="27636"/>
          <ac:spMkLst>
            <pc:docMk/>
            <pc:sldMk cId="3822725051" sldId="256"/>
            <ac:spMk id="2" creationId="{C9944F1B-DF09-BBDF-66D7-A3F9A42AFC3F}"/>
          </ac:spMkLst>
        </pc:spChg>
        <pc:spChg chg="mod">
          <ac:chgData name="Bruce Mackh" userId="8f3eebefc8615319" providerId="LiveId" clId="{E0305321-1557-4940-A21C-848C2D299A66}" dt="2022-11-17T04:21:09.218" v="2883" actId="14100"/>
          <ac:spMkLst>
            <pc:docMk/>
            <pc:sldMk cId="3822725051" sldId="256"/>
            <ac:spMk id="3" creationId="{9B35A9BE-0C68-E5C7-8F45-B6B948939B87}"/>
          </ac:spMkLst>
        </pc:spChg>
        <pc:picChg chg="add mod">
          <ac:chgData name="Bruce Mackh" userId="8f3eebefc8615319" providerId="LiveId" clId="{E0305321-1557-4940-A21C-848C2D299A66}" dt="2022-11-17T04:20:50.121" v="2880" actId="1076"/>
          <ac:picMkLst>
            <pc:docMk/>
            <pc:sldMk cId="3822725051" sldId="256"/>
            <ac:picMk id="4" creationId="{FB52A217-CCF2-2C09-DAC6-207EFB36BC84}"/>
          </ac:picMkLst>
        </pc:picChg>
      </pc:sldChg>
      <pc:sldChg chg="addSp delSp modSp mod setBg">
        <pc:chgData name="Bruce Mackh" userId="8f3eebefc8615319" providerId="LiveId" clId="{E0305321-1557-4940-A21C-848C2D299A66}" dt="2022-11-13T21:24:56.904" v="376" actId="255"/>
        <pc:sldMkLst>
          <pc:docMk/>
          <pc:sldMk cId="369444763" sldId="266"/>
        </pc:sldMkLst>
        <pc:spChg chg="mod">
          <ac:chgData name="Bruce Mackh" userId="8f3eebefc8615319" providerId="LiveId" clId="{E0305321-1557-4940-A21C-848C2D299A66}" dt="2022-11-13T21:24:46.267" v="375" actId="26606"/>
          <ac:spMkLst>
            <pc:docMk/>
            <pc:sldMk cId="369444763" sldId="266"/>
            <ac:spMk id="5" creationId="{00000000-0000-0000-0000-000000000000}"/>
          </ac:spMkLst>
        </pc:spChg>
        <pc:spChg chg="mod">
          <ac:chgData name="Bruce Mackh" userId="8f3eebefc8615319" providerId="LiveId" clId="{E0305321-1557-4940-A21C-848C2D299A66}" dt="2022-11-13T21:24:56.904" v="376" actId="255"/>
          <ac:spMkLst>
            <pc:docMk/>
            <pc:sldMk cId="369444763" sldId="266"/>
            <ac:spMk id="6" creationId="{00000000-0000-0000-0000-000000000000}"/>
          </ac:spMkLst>
        </pc:spChg>
        <pc:spChg chg="del mod">
          <ac:chgData name="Bruce Mackh" userId="8f3eebefc8615319" providerId="LiveId" clId="{E0305321-1557-4940-A21C-848C2D299A66}" dt="2022-11-13T21:23:30.623" v="366" actId="478"/>
          <ac:spMkLst>
            <pc:docMk/>
            <pc:sldMk cId="369444763" sldId="266"/>
            <ac:spMk id="7" creationId="{00000000-0000-0000-0000-000000000000}"/>
          </ac:spMkLst>
        </pc:spChg>
        <pc:spChg chg="del">
          <ac:chgData name="Bruce Mackh" userId="8f3eebefc8615319" providerId="LiveId" clId="{E0305321-1557-4940-A21C-848C2D299A66}" dt="2022-11-13T21:23:11.978" v="364" actId="478"/>
          <ac:spMkLst>
            <pc:docMk/>
            <pc:sldMk cId="369444763" sldId="266"/>
            <ac:spMk id="8" creationId="{558CD0B3-AC2D-4C44-A1D6-CC3B400425A0}"/>
          </ac:spMkLst>
        </pc:spChg>
        <pc:spChg chg="add del">
          <ac:chgData name="Bruce Mackh" userId="8f3eebefc8615319" providerId="LiveId" clId="{E0305321-1557-4940-A21C-848C2D299A66}" dt="2022-11-13T21:24:46.267" v="375" actId="26606"/>
          <ac:spMkLst>
            <pc:docMk/>
            <pc:sldMk cId="369444763" sldId="266"/>
            <ac:spMk id="16" creationId="{1DC5A442-E2D0-4F6D-894C-999AF89A7310}"/>
          </ac:spMkLst>
        </pc:spChg>
        <pc:spChg chg="add del">
          <ac:chgData name="Bruce Mackh" userId="8f3eebefc8615319" providerId="LiveId" clId="{E0305321-1557-4940-A21C-848C2D299A66}" dt="2022-11-13T21:24:46.267" v="375" actId="26606"/>
          <ac:spMkLst>
            <pc:docMk/>
            <pc:sldMk cId="369444763" sldId="266"/>
            <ac:spMk id="18" creationId="{90464369-70FA-42AF-948F-80664CA7BFE5}"/>
          </ac:spMkLst>
        </pc:spChg>
        <pc:spChg chg="add del">
          <ac:chgData name="Bruce Mackh" userId="8f3eebefc8615319" providerId="LiveId" clId="{E0305321-1557-4940-A21C-848C2D299A66}" dt="2022-11-13T21:24:46.267" v="375" actId="26606"/>
          <ac:spMkLst>
            <pc:docMk/>
            <pc:sldMk cId="369444763" sldId="266"/>
            <ac:spMk id="20" creationId="{CC552A98-EF7D-4D42-AB69-066B786AB55B}"/>
          </ac:spMkLst>
        </pc:spChg>
        <pc:spChg chg="add del">
          <ac:chgData name="Bruce Mackh" userId="8f3eebefc8615319" providerId="LiveId" clId="{E0305321-1557-4940-A21C-848C2D299A66}" dt="2022-11-13T21:24:46.267" v="375" actId="26606"/>
          <ac:spMkLst>
            <pc:docMk/>
            <pc:sldMk cId="369444763" sldId="266"/>
            <ac:spMk id="22" creationId="{A6604B49-AD5C-4590-B051-06C8222ECD99}"/>
          </ac:spMkLst>
        </pc:spChg>
        <pc:spChg chg="add del">
          <ac:chgData name="Bruce Mackh" userId="8f3eebefc8615319" providerId="LiveId" clId="{E0305321-1557-4940-A21C-848C2D299A66}" dt="2022-11-13T21:24:46.267" v="375" actId="26606"/>
          <ac:spMkLst>
            <pc:docMk/>
            <pc:sldMk cId="369444763" sldId="266"/>
            <ac:spMk id="24" creationId="{0BB19363-8354-4E75-A15C-A08F755171F6}"/>
          </ac:spMkLst>
        </pc:spChg>
        <pc:spChg chg="add del">
          <ac:chgData name="Bruce Mackh" userId="8f3eebefc8615319" providerId="LiveId" clId="{E0305321-1557-4940-A21C-848C2D299A66}" dt="2022-11-13T21:24:46.267" v="375" actId="26606"/>
          <ac:spMkLst>
            <pc:docMk/>
            <pc:sldMk cId="369444763" sldId="266"/>
            <ac:spMk id="26" creationId="{A648176E-454C-437C-B0FC-9B82FCF32B24}"/>
          </ac:spMkLst>
        </pc:spChg>
        <pc:spChg chg="add">
          <ac:chgData name="Bruce Mackh" userId="8f3eebefc8615319" providerId="LiveId" clId="{E0305321-1557-4940-A21C-848C2D299A66}" dt="2022-11-13T21:24:46.267" v="375" actId="26606"/>
          <ac:spMkLst>
            <pc:docMk/>
            <pc:sldMk cId="369444763" sldId="266"/>
            <ac:spMk id="31" creationId="{201CC55D-ED54-4C5C-95E6-10947BD1103B}"/>
          </ac:spMkLst>
        </pc:spChg>
        <pc:spChg chg="add">
          <ac:chgData name="Bruce Mackh" userId="8f3eebefc8615319" providerId="LiveId" clId="{E0305321-1557-4940-A21C-848C2D299A66}" dt="2022-11-13T21:24:46.267" v="375" actId="26606"/>
          <ac:spMkLst>
            <pc:docMk/>
            <pc:sldMk cId="369444763" sldId="266"/>
            <ac:spMk id="37" creationId="{3873B707-463F-40B0-8227-E8CC6C67EB25}"/>
          </ac:spMkLst>
        </pc:spChg>
        <pc:spChg chg="add">
          <ac:chgData name="Bruce Mackh" userId="8f3eebefc8615319" providerId="LiveId" clId="{E0305321-1557-4940-A21C-848C2D299A66}" dt="2022-11-13T21:24:46.267" v="375" actId="26606"/>
          <ac:spMkLst>
            <pc:docMk/>
            <pc:sldMk cId="369444763" sldId="266"/>
            <ac:spMk id="39" creationId="{C13237C8-E62C-4F0D-A318-BD6FB6C2D138}"/>
          </ac:spMkLst>
        </pc:spChg>
        <pc:spChg chg="add">
          <ac:chgData name="Bruce Mackh" userId="8f3eebefc8615319" providerId="LiveId" clId="{E0305321-1557-4940-A21C-848C2D299A66}" dt="2022-11-13T21:24:46.267" v="375" actId="26606"/>
          <ac:spMkLst>
            <pc:docMk/>
            <pc:sldMk cId="369444763" sldId="266"/>
            <ac:spMk id="41" creationId="{19C9EAEA-39D0-4B0E-A0EB-51E7B26740B1}"/>
          </ac:spMkLst>
        </pc:spChg>
        <pc:grpChg chg="add">
          <ac:chgData name="Bruce Mackh" userId="8f3eebefc8615319" providerId="LiveId" clId="{E0305321-1557-4940-A21C-848C2D299A66}" dt="2022-11-13T21:24:46.267" v="375" actId="26606"/>
          <ac:grpSpMkLst>
            <pc:docMk/>
            <pc:sldMk cId="369444763" sldId="266"/>
            <ac:grpSpMk id="33" creationId="{1DE889C7-FAD6-4397-98E2-05D503484459}"/>
          </ac:grpSpMkLst>
        </pc:grpChg>
        <pc:picChg chg="add mod">
          <ac:chgData name="Bruce Mackh" userId="8f3eebefc8615319" providerId="LiveId" clId="{E0305321-1557-4940-A21C-848C2D299A66}" dt="2022-11-13T21:24:46.267" v="375" actId="26606"/>
          <ac:picMkLst>
            <pc:docMk/>
            <pc:sldMk cId="369444763" sldId="266"/>
            <ac:picMk id="3" creationId="{DB34D0D1-B4A5-BBB5-2439-3640D4113FB5}"/>
          </ac:picMkLst>
        </pc:picChg>
        <pc:picChg chg="del mod">
          <ac:chgData name="Bruce Mackh" userId="8f3eebefc8615319" providerId="LiveId" clId="{E0305321-1557-4940-A21C-848C2D299A66}" dt="2022-11-13T21:24:42.381" v="374" actId="478"/>
          <ac:picMkLst>
            <pc:docMk/>
            <pc:sldMk cId="369444763" sldId="266"/>
            <ac:picMk id="11" creationId="{82EA7B08-805F-75CA-D83F-446C5AEF3851}"/>
          </ac:picMkLst>
        </pc:picChg>
      </pc:sldChg>
      <pc:sldChg chg="delSp modSp mod">
        <pc:chgData name="Bruce Mackh" userId="8f3eebefc8615319" providerId="LiveId" clId="{E0305321-1557-4940-A21C-848C2D299A66}" dt="2022-11-17T04:22:24.408" v="2886" actId="20577"/>
        <pc:sldMkLst>
          <pc:docMk/>
          <pc:sldMk cId="513884310" sldId="267"/>
        </pc:sldMkLst>
        <pc:spChg chg="mod">
          <ac:chgData name="Bruce Mackh" userId="8f3eebefc8615319" providerId="LiveId" clId="{E0305321-1557-4940-A21C-848C2D299A66}" dt="2022-11-17T04:22:24.408" v="2886" actId="20577"/>
          <ac:spMkLst>
            <pc:docMk/>
            <pc:sldMk cId="513884310" sldId="267"/>
            <ac:spMk id="5" creationId="{00000000-0000-0000-0000-000000000000}"/>
          </ac:spMkLst>
        </pc:spChg>
        <pc:spChg chg="del">
          <ac:chgData name="Bruce Mackh" userId="8f3eebefc8615319" providerId="LiveId" clId="{E0305321-1557-4940-A21C-848C2D299A66}" dt="2022-11-13T21:27:03.067" v="396" actId="478"/>
          <ac:spMkLst>
            <pc:docMk/>
            <pc:sldMk cId="513884310" sldId="267"/>
            <ac:spMk id="16" creationId="{7EA17DFD-4925-00BD-FA21-BA7D2F60CFEF}"/>
          </ac:spMkLst>
        </pc:spChg>
      </pc:sldChg>
      <pc:sldChg chg="addSp delSp modSp mod setBg">
        <pc:chgData name="Bruce Mackh" userId="8f3eebefc8615319" providerId="LiveId" clId="{E0305321-1557-4940-A21C-848C2D299A66}" dt="2022-11-13T21:28:47.428" v="405" actId="255"/>
        <pc:sldMkLst>
          <pc:docMk/>
          <pc:sldMk cId="511278009" sldId="268"/>
        </pc:sldMkLst>
        <pc:spChg chg="mod">
          <ac:chgData name="Bruce Mackh" userId="8f3eebefc8615319" providerId="LiveId" clId="{E0305321-1557-4940-A21C-848C2D299A66}" dt="2022-11-13T21:28:39.876" v="404" actId="26606"/>
          <ac:spMkLst>
            <pc:docMk/>
            <pc:sldMk cId="511278009" sldId="268"/>
            <ac:spMk id="2" creationId="{00000000-0000-0000-0000-000000000000}"/>
          </ac:spMkLst>
        </pc:spChg>
        <pc:spChg chg="mod ord">
          <ac:chgData name="Bruce Mackh" userId="8f3eebefc8615319" providerId="LiveId" clId="{E0305321-1557-4940-A21C-848C2D299A66}" dt="2022-11-13T21:28:47.428" v="405" actId="255"/>
          <ac:spMkLst>
            <pc:docMk/>
            <pc:sldMk cId="511278009" sldId="268"/>
            <ac:spMk id="3" creationId="{00000000-0000-0000-0000-000000000000}"/>
          </ac:spMkLst>
        </pc:spChg>
        <pc:spChg chg="add del">
          <ac:chgData name="Bruce Mackh" userId="8f3eebefc8615319" providerId="LiveId" clId="{E0305321-1557-4940-A21C-848C2D299A66}" dt="2022-11-13T21:28:39.856" v="403" actId="26606"/>
          <ac:spMkLst>
            <pc:docMk/>
            <pc:sldMk cId="511278009" sldId="268"/>
            <ac:spMk id="12" creationId="{9A724DBA-D2D9-471E-8ED7-2015DDD950DF}"/>
          </ac:spMkLst>
        </pc:spChg>
        <pc:spChg chg="add del">
          <ac:chgData name="Bruce Mackh" userId="8f3eebefc8615319" providerId="LiveId" clId="{E0305321-1557-4940-A21C-848C2D299A66}" dt="2022-11-13T21:28:39.856" v="403" actId="26606"/>
          <ac:spMkLst>
            <pc:docMk/>
            <pc:sldMk cId="511278009" sldId="268"/>
            <ac:spMk id="14" creationId="{08980754-6F4B-43C9-B9BE-127B6BED6586}"/>
          </ac:spMkLst>
        </pc:spChg>
        <pc:spChg chg="add del">
          <ac:chgData name="Bruce Mackh" userId="8f3eebefc8615319" providerId="LiveId" clId="{E0305321-1557-4940-A21C-848C2D299A66}" dt="2022-11-13T21:28:39.856" v="403" actId="26606"/>
          <ac:spMkLst>
            <pc:docMk/>
            <pc:sldMk cId="511278009" sldId="268"/>
            <ac:spMk id="16" creationId="{2C1BBA94-3F40-40AA-8BB9-E69E25E537C1}"/>
          </ac:spMkLst>
        </pc:spChg>
        <pc:spChg chg="add del">
          <ac:chgData name="Bruce Mackh" userId="8f3eebefc8615319" providerId="LiveId" clId="{E0305321-1557-4940-A21C-848C2D299A66}" dt="2022-11-13T21:28:39.856" v="403" actId="26606"/>
          <ac:spMkLst>
            <pc:docMk/>
            <pc:sldMk cId="511278009" sldId="268"/>
            <ac:spMk id="18" creationId="{169CC832-2974-4E8D-90ED-3E2941BA7336}"/>
          </ac:spMkLst>
        </pc:spChg>
        <pc:spChg chg="del">
          <ac:chgData name="Bruce Mackh" userId="8f3eebefc8615319" providerId="LiveId" clId="{E0305321-1557-4940-A21C-848C2D299A66}" dt="2022-11-13T21:27:20.781" v="397" actId="478"/>
          <ac:spMkLst>
            <pc:docMk/>
            <pc:sldMk cId="511278009" sldId="268"/>
            <ac:spMk id="19" creationId="{C3206631-D5A4-710C-491F-9EF3733A13FA}"/>
          </ac:spMkLst>
        </pc:spChg>
        <pc:spChg chg="add del">
          <ac:chgData name="Bruce Mackh" userId="8f3eebefc8615319" providerId="LiveId" clId="{E0305321-1557-4940-A21C-848C2D299A66}" dt="2022-11-13T21:28:39.856" v="403" actId="26606"/>
          <ac:spMkLst>
            <pc:docMk/>
            <pc:sldMk cId="511278009" sldId="268"/>
            <ac:spMk id="20" creationId="{55222F96-971A-4F90-B841-6BAB416C7AC1}"/>
          </ac:spMkLst>
        </pc:spChg>
        <pc:picChg chg="add del mod">
          <ac:chgData name="Bruce Mackh" userId="8f3eebefc8615319" providerId="LiveId" clId="{E0305321-1557-4940-A21C-848C2D299A66}" dt="2022-11-13T21:27:52.630" v="400" actId="931"/>
          <ac:picMkLst>
            <pc:docMk/>
            <pc:sldMk cId="511278009" sldId="268"/>
            <ac:picMk id="5" creationId="{6279B862-E592-F7E5-619A-F83AFC58B4B1}"/>
          </ac:picMkLst>
        </pc:picChg>
        <pc:picChg chg="add mod">
          <ac:chgData name="Bruce Mackh" userId="8f3eebefc8615319" providerId="LiveId" clId="{E0305321-1557-4940-A21C-848C2D299A66}" dt="2022-11-13T21:28:39.876" v="404" actId="26606"/>
          <ac:picMkLst>
            <pc:docMk/>
            <pc:sldMk cId="511278009" sldId="268"/>
            <ac:picMk id="7" creationId="{9A88F274-6F9D-3585-C37D-0DDAE9CD487B}"/>
          </ac:picMkLst>
        </pc:picChg>
        <pc:picChg chg="del">
          <ac:chgData name="Bruce Mackh" userId="8f3eebefc8615319" providerId="LiveId" clId="{E0305321-1557-4940-A21C-848C2D299A66}" dt="2022-11-13T21:27:25.457" v="398" actId="478"/>
          <ac:picMkLst>
            <pc:docMk/>
            <pc:sldMk cId="511278009" sldId="268"/>
            <ac:picMk id="15" creationId="{D4FDF7C7-4B15-72A3-24F4-A41CC9267557}"/>
          </ac:picMkLst>
        </pc:picChg>
        <pc:cxnChg chg="add">
          <ac:chgData name="Bruce Mackh" userId="8f3eebefc8615319" providerId="LiveId" clId="{E0305321-1557-4940-A21C-848C2D299A66}" dt="2022-11-13T21:28:39.876" v="404" actId="26606"/>
          <ac:cxnSpMkLst>
            <pc:docMk/>
            <pc:sldMk cId="511278009" sldId="268"/>
            <ac:cxnSpMk id="22" creationId="{A7F400EE-A8A5-48AF-B4D6-291B52C6F0B0}"/>
          </ac:cxnSpMkLst>
        </pc:cxnChg>
      </pc:sldChg>
      <pc:sldChg chg="addSp delSp modSp mod setBg">
        <pc:chgData name="Bruce Mackh" userId="8f3eebefc8615319" providerId="LiveId" clId="{E0305321-1557-4940-A21C-848C2D299A66}" dt="2022-11-13T21:30:07.608" v="412" actId="27636"/>
        <pc:sldMkLst>
          <pc:docMk/>
          <pc:sldMk cId="684394799" sldId="269"/>
        </pc:sldMkLst>
        <pc:spChg chg="mod">
          <ac:chgData name="Bruce Mackh" userId="8f3eebefc8615319" providerId="LiveId" clId="{E0305321-1557-4940-A21C-848C2D299A66}" dt="2022-11-13T21:30:07.608" v="412" actId="27636"/>
          <ac:spMkLst>
            <pc:docMk/>
            <pc:sldMk cId="684394799" sldId="269"/>
            <ac:spMk id="3" creationId="{00000000-0000-0000-0000-000000000000}"/>
          </ac:spMkLst>
        </pc:spChg>
        <pc:spChg chg="del">
          <ac:chgData name="Bruce Mackh" userId="8f3eebefc8615319" providerId="LiveId" clId="{E0305321-1557-4940-A21C-848C2D299A66}" dt="2022-11-13T21:29:21.742" v="406" actId="478"/>
          <ac:spMkLst>
            <pc:docMk/>
            <pc:sldMk cId="684394799" sldId="269"/>
            <ac:spMk id="14" creationId="{9010A608-5811-811B-A3F4-631F11FBED82}"/>
          </ac:spMkLst>
        </pc:spChg>
        <pc:spChg chg="add">
          <ac:chgData name="Bruce Mackh" userId="8f3eebefc8615319" providerId="LiveId" clId="{E0305321-1557-4940-A21C-848C2D299A66}" dt="2022-11-13T21:30:00.521" v="410" actId="26606"/>
          <ac:spMkLst>
            <pc:docMk/>
            <pc:sldMk cId="684394799" sldId="269"/>
            <ac:spMk id="18" creationId="{45D37F4E-DDB4-456B-97E0-9937730A039F}"/>
          </ac:spMkLst>
        </pc:spChg>
        <pc:spChg chg="add">
          <ac:chgData name="Bruce Mackh" userId="8f3eebefc8615319" providerId="LiveId" clId="{E0305321-1557-4940-A21C-848C2D299A66}" dt="2022-11-13T21:30:00.521" v="410" actId="26606"/>
          <ac:spMkLst>
            <pc:docMk/>
            <pc:sldMk cId="684394799" sldId="269"/>
            <ac:spMk id="20" creationId="{B2DD41CD-8F47-4F56-AD12-4E2FF7696987}"/>
          </ac:spMkLst>
        </pc:spChg>
      </pc:sldChg>
      <pc:sldChg chg="delSp modSp mod">
        <pc:chgData name="Bruce Mackh" userId="8f3eebefc8615319" providerId="LiveId" clId="{E0305321-1557-4940-A21C-848C2D299A66}" dt="2022-11-17T04:23:02.007" v="2887" actId="108"/>
        <pc:sldMkLst>
          <pc:docMk/>
          <pc:sldMk cId="3154031372" sldId="270"/>
        </pc:sldMkLst>
        <pc:spChg chg="del">
          <ac:chgData name="Bruce Mackh" userId="8f3eebefc8615319" providerId="LiveId" clId="{E0305321-1557-4940-A21C-848C2D299A66}" dt="2022-11-13T21:32:17.404" v="456" actId="478"/>
          <ac:spMkLst>
            <pc:docMk/>
            <pc:sldMk cId="3154031372" sldId="270"/>
            <ac:spMk id="7" creationId="{3449E147-5861-9366-0337-D63AAFA1E464}"/>
          </ac:spMkLst>
        </pc:spChg>
        <pc:spChg chg="mod">
          <ac:chgData name="Bruce Mackh" userId="8f3eebefc8615319" providerId="LiveId" clId="{E0305321-1557-4940-A21C-848C2D299A66}" dt="2022-11-17T04:23:02.007" v="2887" actId="108"/>
          <ac:spMkLst>
            <pc:docMk/>
            <pc:sldMk cId="3154031372" sldId="270"/>
            <ac:spMk id="8" creationId="{00000000-0000-0000-0000-000000000000}"/>
          </ac:spMkLst>
        </pc:spChg>
      </pc:sldChg>
      <pc:sldChg chg="addSp modSp mod setBg">
        <pc:chgData name="Bruce Mackh" userId="8f3eebefc8615319" providerId="LiveId" clId="{E0305321-1557-4940-A21C-848C2D299A66}" dt="2022-11-13T21:29:50.641" v="409" actId="255"/>
        <pc:sldMkLst>
          <pc:docMk/>
          <pc:sldMk cId="88326334" sldId="280"/>
        </pc:sldMkLst>
        <pc:spChg chg="mod">
          <ac:chgData name="Bruce Mackh" userId="8f3eebefc8615319" providerId="LiveId" clId="{E0305321-1557-4940-A21C-848C2D299A66}" dt="2022-11-13T21:29:43.148" v="408" actId="26606"/>
          <ac:spMkLst>
            <pc:docMk/>
            <pc:sldMk cId="88326334" sldId="280"/>
            <ac:spMk id="2" creationId="{49CEEB3D-84A9-C61D-7525-F93B65DBC88B}"/>
          </ac:spMkLst>
        </pc:spChg>
        <pc:spChg chg="mod">
          <ac:chgData name="Bruce Mackh" userId="8f3eebefc8615319" providerId="LiveId" clId="{E0305321-1557-4940-A21C-848C2D299A66}" dt="2022-11-13T21:29:50.641" v="409" actId="255"/>
          <ac:spMkLst>
            <pc:docMk/>
            <pc:sldMk cId="88326334" sldId="280"/>
            <ac:spMk id="3" creationId="{9BC38BCA-4BC0-3449-59FE-AF3C03EB38D7}"/>
          </ac:spMkLst>
        </pc:spChg>
        <pc:picChg chg="mod">
          <ac:chgData name="Bruce Mackh" userId="8f3eebefc8615319" providerId="LiveId" clId="{E0305321-1557-4940-A21C-848C2D299A66}" dt="2022-11-13T21:29:43.148" v="408" actId="26606"/>
          <ac:picMkLst>
            <pc:docMk/>
            <pc:sldMk cId="88326334" sldId="280"/>
            <ac:picMk id="5" creationId="{5571B9FF-A8EC-3CCA-9FED-50E6009211ED}"/>
          </ac:picMkLst>
        </pc:picChg>
        <pc:cxnChg chg="add">
          <ac:chgData name="Bruce Mackh" userId="8f3eebefc8615319" providerId="LiveId" clId="{E0305321-1557-4940-A21C-848C2D299A66}" dt="2022-11-13T21:29:43.148" v="408" actId="26606"/>
          <ac:cxnSpMkLst>
            <pc:docMk/>
            <pc:sldMk cId="88326334" sldId="280"/>
            <ac:cxnSpMk id="10" creationId="{A7F400EE-A8A5-48AF-B4D6-291B52C6F0B0}"/>
          </ac:cxnSpMkLst>
        </pc:cxnChg>
      </pc:sldChg>
      <pc:sldChg chg="addSp delSp modSp mod setBg">
        <pc:chgData name="Bruce Mackh" userId="8f3eebefc8615319" providerId="LiveId" clId="{E0305321-1557-4940-A21C-848C2D299A66}" dt="2022-11-13T21:31:08.588" v="417" actId="255"/>
        <pc:sldMkLst>
          <pc:docMk/>
          <pc:sldMk cId="4127227552" sldId="281"/>
        </pc:sldMkLst>
        <pc:spChg chg="mod">
          <ac:chgData name="Bruce Mackh" userId="8f3eebefc8615319" providerId="LiveId" clId="{E0305321-1557-4940-A21C-848C2D299A66}" dt="2022-11-13T21:30:59.631" v="416" actId="26606"/>
          <ac:spMkLst>
            <pc:docMk/>
            <pc:sldMk cId="4127227552" sldId="281"/>
            <ac:spMk id="5" creationId="{9ABF19CE-2A1E-1A4C-B409-738B3B4A3A53}"/>
          </ac:spMkLst>
        </pc:spChg>
        <pc:spChg chg="mod">
          <ac:chgData name="Bruce Mackh" userId="8f3eebefc8615319" providerId="LiveId" clId="{E0305321-1557-4940-A21C-848C2D299A66}" dt="2022-11-13T21:31:08.588" v="417" actId="255"/>
          <ac:spMkLst>
            <pc:docMk/>
            <pc:sldMk cId="4127227552" sldId="281"/>
            <ac:spMk id="6" creationId="{2ED568F0-1E89-F10F-D67A-A4ED2026B044}"/>
          </ac:spMkLst>
        </pc:spChg>
        <pc:spChg chg="del">
          <ac:chgData name="Bruce Mackh" userId="8f3eebefc8615319" providerId="LiveId" clId="{E0305321-1557-4940-A21C-848C2D299A66}" dt="2022-11-13T21:29:32.077" v="407" actId="478"/>
          <ac:spMkLst>
            <pc:docMk/>
            <pc:sldMk cId="4127227552" sldId="281"/>
            <ac:spMk id="9" creationId="{D6BFA5BA-56FA-5D84-43A0-C06CF6ED8AA2}"/>
          </ac:spMkLst>
        </pc:spChg>
        <pc:spChg chg="add">
          <ac:chgData name="Bruce Mackh" userId="8f3eebefc8615319" providerId="LiveId" clId="{E0305321-1557-4940-A21C-848C2D299A66}" dt="2022-11-13T21:30:59.631" v="416" actId="26606"/>
          <ac:spMkLst>
            <pc:docMk/>
            <pc:sldMk cId="4127227552" sldId="281"/>
            <ac:spMk id="13" creationId="{201CC55D-ED54-4C5C-95E6-10947BD1103B}"/>
          </ac:spMkLst>
        </pc:spChg>
        <pc:spChg chg="add">
          <ac:chgData name="Bruce Mackh" userId="8f3eebefc8615319" providerId="LiveId" clId="{E0305321-1557-4940-A21C-848C2D299A66}" dt="2022-11-13T21:30:59.631" v="416" actId="26606"/>
          <ac:spMkLst>
            <pc:docMk/>
            <pc:sldMk cId="4127227552" sldId="281"/>
            <ac:spMk id="19" creationId="{3873B707-463F-40B0-8227-E8CC6C67EB25}"/>
          </ac:spMkLst>
        </pc:spChg>
        <pc:spChg chg="add">
          <ac:chgData name="Bruce Mackh" userId="8f3eebefc8615319" providerId="LiveId" clId="{E0305321-1557-4940-A21C-848C2D299A66}" dt="2022-11-13T21:30:59.631" v="416" actId="26606"/>
          <ac:spMkLst>
            <pc:docMk/>
            <pc:sldMk cId="4127227552" sldId="281"/>
            <ac:spMk id="21" creationId="{C13237C8-E62C-4F0D-A318-BD6FB6C2D138}"/>
          </ac:spMkLst>
        </pc:spChg>
        <pc:spChg chg="add">
          <ac:chgData name="Bruce Mackh" userId="8f3eebefc8615319" providerId="LiveId" clId="{E0305321-1557-4940-A21C-848C2D299A66}" dt="2022-11-13T21:30:59.631" v="416" actId="26606"/>
          <ac:spMkLst>
            <pc:docMk/>
            <pc:sldMk cId="4127227552" sldId="281"/>
            <ac:spMk id="23" creationId="{19C9EAEA-39D0-4B0E-A0EB-51E7B26740B1}"/>
          </ac:spMkLst>
        </pc:spChg>
        <pc:grpChg chg="add">
          <ac:chgData name="Bruce Mackh" userId="8f3eebefc8615319" providerId="LiveId" clId="{E0305321-1557-4940-A21C-848C2D299A66}" dt="2022-11-13T21:30:59.631" v="416" actId="26606"/>
          <ac:grpSpMkLst>
            <pc:docMk/>
            <pc:sldMk cId="4127227552" sldId="281"/>
            <ac:grpSpMk id="15" creationId="{1DE889C7-FAD6-4397-98E2-05D503484459}"/>
          </ac:grpSpMkLst>
        </pc:grpChg>
        <pc:picChg chg="mod">
          <ac:chgData name="Bruce Mackh" userId="8f3eebefc8615319" providerId="LiveId" clId="{E0305321-1557-4940-A21C-848C2D299A66}" dt="2022-11-13T21:30:59.631" v="416" actId="26606"/>
          <ac:picMkLst>
            <pc:docMk/>
            <pc:sldMk cId="4127227552" sldId="281"/>
            <ac:picMk id="8" creationId="{311A97B6-8DED-4FA0-22B7-CA535B0A7954}"/>
          </ac:picMkLst>
        </pc:picChg>
      </pc:sldChg>
      <pc:sldChg chg="addSp delSp modSp mod setBg">
        <pc:chgData name="Bruce Mackh" userId="8f3eebefc8615319" providerId="LiveId" clId="{E0305321-1557-4940-A21C-848C2D299A66}" dt="2022-11-13T21:30:53.843" v="415" actId="255"/>
        <pc:sldMkLst>
          <pc:docMk/>
          <pc:sldMk cId="1091898311" sldId="282"/>
        </pc:sldMkLst>
        <pc:spChg chg="mod">
          <ac:chgData name="Bruce Mackh" userId="8f3eebefc8615319" providerId="LiveId" clId="{E0305321-1557-4940-A21C-848C2D299A66}" dt="2022-11-13T21:30:53.843" v="415" actId="255"/>
          <ac:spMkLst>
            <pc:docMk/>
            <pc:sldMk cId="1091898311" sldId="282"/>
            <ac:spMk id="3" creationId="{F2ABCF61-FA03-71BF-F9B6-A284339BC94B}"/>
          </ac:spMkLst>
        </pc:spChg>
        <pc:spChg chg="del">
          <ac:chgData name="Bruce Mackh" userId="8f3eebefc8615319" providerId="LiveId" clId="{E0305321-1557-4940-A21C-848C2D299A66}" dt="2022-11-13T21:30:36.447" v="413" actId="478"/>
          <ac:spMkLst>
            <pc:docMk/>
            <pc:sldMk cId="1091898311" sldId="282"/>
            <ac:spMk id="6" creationId="{F2C76F3D-1911-CF56-CEF4-53D59A2A208B}"/>
          </ac:spMkLst>
        </pc:spChg>
        <pc:spChg chg="add">
          <ac:chgData name="Bruce Mackh" userId="8f3eebefc8615319" providerId="LiveId" clId="{E0305321-1557-4940-A21C-848C2D299A66}" dt="2022-11-13T21:30:42.633" v="414" actId="26606"/>
          <ac:spMkLst>
            <pc:docMk/>
            <pc:sldMk cId="1091898311" sldId="282"/>
            <ac:spMk id="10" creationId="{45D37F4E-DDB4-456B-97E0-9937730A039F}"/>
          </ac:spMkLst>
        </pc:spChg>
        <pc:spChg chg="add">
          <ac:chgData name="Bruce Mackh" userId="8f3eebefc8615319" providerId="LiveId" clId="{E0305321-1557-4940-A21C-848C2D299A66}" dt="2022-11-13T21:30:42.633" v="414" actId="26606"/>
          <ac:spMkLst>
            <pc:docMk/>
            <pc:sldMk cId="1091898311" sldId="282"/>
            <ac:spMk id="12" creationId="{B2DD41CD-8F47-4F56-AD12-4E2FF7696987}"/>
          </ac:spMkLst>
        </pc:spChg>
      </pc:sldChg>
      <pc:sldChg chg="addSp delSp modSp mod setBg">
        <pc:chgData name="Bruce Mackh" userId="8f3eebefc8615319" providerId="LiveId" clId="{E0305321-1557-4940-A21C-848C2D299A66}" dt="2022-11-13T21:32:02.283" v="455" actId="20577"/>
        <pc:sldMkLst>
          <pc:docMk/>
          <pc:sldMk cId="4253460647" sldId="283"/>
        </pc:sldMkLst>
        <pc:spChg chg="mod">
          <ac:chgData name="Bruce Mackh" userId="8f3eebefc8615319" providerId="LiveId" clId="{E0305321-1557-4940-A21C-848C2D299A66}" dt="2022-11-13T21:31:38.326" v="419" actId="26606"/>
          <ac:spMkLst>
            <pc:docMk/>
            <pc:sldMk cId="4253460647" sldId="283"/>
            <ac:spMk id="2" creationId="{9AD16AF5-48F0-3D26-ABEA-484EFBEEDDD4}"/>
          </ac:spMkLst>
        </pc:spChg>
        <pc:spChg chg="mod">
          <ac:chgData name="Bruce Mackh" userId="8f3eebefc8615319" providerId="LiveId" clId="{E0305321-1557-4940-A21C-848C2D299A66}" dt="2022-11-13T21:32:02.283" v="455" actId="20577"/>
          <ac:spMkLst>
            <pc:docMk/>
            <pc:sldMk cId="4253460647" sldId="283"/>
            <ac:spMk id="3" creationId="{803CCB2A-9DA1-D543-D6F5-B302D8D223D4}"/>
          </ac:spMkLst>
        </pc:spChg>
        <pc:spChg chg="del">
          <ac:chgData name="Bruce Mackh" userId="8f3eebefc8615319" providerId="LiveId" clId="{E0305321-1557-4940-A21C-848C2D299A66}" dt="2022-11-13T21:31:33.054" v="418" actId="478"/>
          <ac:spMkLst>
            <pc:docMk/>
            <pc:sldMk cId="4253460647" sldId="283"/>
            <ac:spMk id="6" creationId="{AB6F3A84-5C53-CC79-BA34-1A9BA4360CD4}"/>
          </ac:spMkLst>
        </pc:spChg>
        <pc:spChg chg="add">
          <ac:chgData name="Bruce Mackh" userId="8f3eebefc8615319" providerId="LiveId" clId="{E0305321-1557-4940-A21C-848C2D299A66}" dt="2022-11-13T21:31:38.326" v="419" actId="26606"/>
          <ac:spMkLst>
            <pc:docMk/>
            <pc:sldMk cId="4253460647" sldId="283"/>
            <ac:spMk id="10" creationId="{201CC55D-ED54-4C5C-95E6-10947BD1103B}"/>
          </ac:spMkLst>
        </pc:spChg>
        <pc:spChg chg="add">
          <ac:chgData name="Bruce Mackh" userId="8f3eebefc8615319" providerId="LiveId" clId="{E0305321-1557-4940-A21C-848C2D299A66}" dt="2022-11-13T21:31:38.326" v="419" actId="26606"/>
          <ac:spMkLst>
            <pc:docMk/>
            <pc:sldMk cId="4253460647" sldId="283"/>
            <ac:spMk id="16" creationId="{3873B707-463F-40B0-8227-E8CC6C67EB25}"/>
          </ac:spMkLst>
        </pc:spChg>
        <pc:spChg chg="add">
          <ac:chgData name="Bruce Mackh" userId="8f3eebefc8615319" providerId="LiveId" clId="{E0305321-1557-4940-A21C-848C2D299A66}" dt="2022-11-13T21:31:38.326" v="419" actId="26606"/>
          <ac:spMkLst>
            <pc:docMk/>
            <pc:sldMk cId="4253460647" sldId="283"/>
            <ac:spMk id="18" creationId="{C13237C8-E62C-4F0D-A318-BD6FB6C2D138}"/>
          </ac:spMkLst>
        </pc:spChg>
        <pc:spChg chg="add">
          <ac:chgData name="Bruce Mackh" userId="8f3eebefc8615319" providerId="LiveId" clId="{E0305321-1557-4940-A21C-848C2D299A66}" dt="2022-11-13T21:31:38.326" v="419" actId="26606"/>
          <ac:spMkLst>
            <pc:docMk/>
            <pc:sldMk cId="4253460647" sldId="283"/>
            <ac:spMk id="20" creationId="{19C9EAEA-39D0-4B0E-A0EB-51E7B26740B1}"/>
          </ac:spMkLst>
        </pc:spChg>
        <pc:grpChg chg="add">
          <ac:chgData name="Bruce Mackh" userId="8f3eebefc8615319" providerId="LiveId" clId="{E0305321-1557-4940-A21C-848C2D299A66}" dt="2022-11-13T21:31:38.326" v="419" actId="26606"/>
          <ac:grpSpMkLst>
            <pc:docMk/>
            <pc:sldMk cId="4253460647" sldId="283"/>
            <ac:grpSpMk id="12" creationId="{1DE889C7-FAD6-4397-98E2-05D503484459}"/>
          </ac:grpSpMkLst>
        </pc:grpChg>
        <pc:picChg chg="mod">
          <ac:chgData name="Bruce Mackh" userId="8f3eebefc8615319" providerId="LiveId" clId="{E0305321-1557-4940-A21C-848C2D299A66}" dt="2022-11-13T21:31:38.326" v="419" actId="26606"/>
          <ac:picMkLst>
            <pc:docMk/>
            <pc:sldMk cId="4253460647" sldId="283"/>
            <ac:picMk id="5" creationId="{0BD5D1AB-DDFE-81FE-FCCB-5428BD4D8DCF}"/>
          </ac:picMkLst>
        </pc:picChg>
      </pc:sldChg>
      <pc:sldChg chg="addSp delSp modSp mod setBg">
        <pc:chgData name="Bruce Mackh" userId="8f3eebefc8615319" providerId="LiveId" clId="{E0305321-1557-4940-A21C-848C2D299A66}" dt="2022-11-13T21:34:04.634" v="463" actId="255"/>
        <pc:sldMkLst>
          <pc:docMk/>
          <pc:sldMk cId="735010455" sldId="284"/>
        </pc:sldMkLst>
        <pc:spChg chg="mod">
          <ac:chgData name="Bruce Mackh" userId="8f3eebefc8615319" providerId="LiveId" clId="{E0305321-1557-4940-A21C-848C2D299A66}" dt="2022-11-13T21:32:50.286" v="459" actId="26606"/>
          <ac:spMkLst>
            <pc:docMk/>
            <pc:sldMk cId="735010455" sldId="284"/>
            <ac:spMk id="2" creationId="{7D754712-9C48-BBDF-AEFC-62CACBC3FE1C}"/>
          </ac:spMkLst>
        </pc:spChg>
        <pc:spChg chg="mod">
          <ac:chgData name="Bruce Mackh" userId="8f3eebefc8615319" providerId="LiveId" clId="{E0305321-1557-4940-A21C-848C2D299A66}" dt="2022-11-13T21:34:04.634" v="463" actId="255"/>
          <ac:spMkLst>
            <pc:docMk/>
            <pc:sldMk cId="735010455" sldId="284"/>
            <ac:spMk id="3" creationId="{1102EF5E-19D0-0E15-9304-84AD9DC1D0EF}"/>
          </ac:spMkLst>
        </pc:spChg>
        <pc:spChg chg="del">
          <ac:chgData name="Bruce Mackh" userId="8f3eebefc8615319" providerId="LiveId" clId="{E0305321-1557-4940-A21C-848C2D299A66}" dt="2022-11-13T21:32:26.485" v="457" actId="478"/>
          <ac:spMkLst>
            <pc:docMk/>
            <pc:sldMk cId="735010455" sldId="284"/>
            <ac:spMk id="6" creationId="{2729A431-A93D-4F8F-CA59-2F97DB58FC58}"/>
          </ac:spMkLst>
        </pc:spChg>
        <pc:spChg chg="add del">
          <ac:chgData name="Bruce Mackh" userId="8f3eebefc8615319" providerId="LiveId" clId="{E0305321-1557-4940-A21C-848C2D299A66}" dt="2022-11-13T21:33:47.574" v="462" actId="26606"/>
          <ac:spMkLst>
            <pc:docMk/>
            <pc:sldMk cId="735010455" sldId="284"/>
            <ac:spMk id="10" creationId="{201CC55D-ED54-4C5C-95E6-10947BD1103B}"/>
          </ac:spMkLst>
        </pc:spChg>
        <pc:spChg chg="add del">
          <ac:chgData name="Bruce Mackh" userId="8f3eebefc8615319" providerId="LiveId" clId="{E0305321-1557-4940-A21C-848C2D299A66}" dt="2022-11-13T21:33:47.574" v="462" actId="26606"/>
          <ac:spMkLst>
            <pc:docMk/>
            <pc:sldMk cId="735010455" sldId="284"/>
            <ac:spMk id="16" creationId="{3873B707-463F-40B0-8227-E8CC6C67EB25}"/>
          </ac:spMkLst>
        </pc:spChg>
        <pc:spChg chg="add del">
          <ac:chgData name="Bruce Mackh" userId="8f3eebefc8615319" providerId="LiveId" clId="{E0305321-1557-4940-A21C-848C2D299A66}" dt="2022-11-13T21:33:47.574" v="462" actId="26606"/>
          <ac:spMkLst>
            <pc:docMk/>
            <pc:sldMk cId="735010455" sldId="284"/>
            <ac:spMk id="18" creationId="{C13237C8-E62C-4F0D-A318-BD6FB6C2D138}"/>
          </ac:spMkLst>
        </pc:spChg>
        <pc:spChg chg="add del">
          <ac:chgData name="Bruce Mackh" userId="8f3eebefc8615319" providerId="LiveId" clId="{E0305321-1557-4940-A21C-848C2D299A66}" dt="2022-11-13T21:33:47.574" v="462" actId="26606"/>
          <ac:spMkLst>
            <pc:docMk/>
            <pc:sldMk cId="735010455" sldId="284"/>
            <ac:spMk id="20" creationId="{19C9EAEA-39D0-4B0E-A0EB-51E7B26740B1}"/>
          </ac:spMkLst>
        </pc:spChg>
        <pc:spChg chg="add">
          <ac:chgData name="Bruce Mackh" userId="8f3eebefc8615319" providerId="LiveId" clId="{E0305321-1557-4940-A21C-848C2D299A66}" dt="2022-11-13T21:33:47.574" v="462" actId="26606"/>
          <ac:spMkLst>
            <pc:docMk/>
            <pc:sldMk cId="735010455" sldId="284"/>
            <ac:spMk id="25" creationId="{201CC55D-ED54-4C5C-95E6-10947BD1103B}"/>
          </ac:spMkLst>
        </pc:spChg>
        <pc:spChg chg="add">
          <ac:chgData name="Bruce Mackh" userId="8f3eebefc8615319" providerId="LiveId" clId="{E0305321-1557-4940-A21C-848C2D299A66}" dt="2022-11-13T21:33:47.574" v="462" actId="26606"/>
          <ac:spMkLst>
            <pc:docMk/>
            <pc:sldMk cId="735010455" sldId="284"/>
            <ac:spMk id="31" creationId="{3873B707-463F-40B0-8227-E8CC6C67EB25}"/>
          </ac:spMkLst>
        </pc:spChg>
        <pc:spChg chg="add">
          <ac:chgData name="Bruce Mackh" userId="8f3eebefc8615319" providerId="LiveId" clId="{E0305321-1557-4940-A21C-848C2D299A66}" dt="2022-11-13T21:33:47.574" v="462" actId="26606"/>
          <ac:spMkLst>
            <pc:docMk/>
            <pc:sldMk cId="735010455" sldId="284"/>
            <ac:spMk id="33" creationId="{C13237C8-E62C-4F0D-A318-BD6FB6C2D138}"/>
          </ac:spMkLst>
        </pc:spChg>
        <pc:spChg chg="add">
          <ac:chgData name="Bruce Mackh" userId="8f3eebefc8615319" providerId="LiveId" clId="{E0305321-1557-4940-A21C-848C2D299A66}" dt="2022-11-13T21:33:47.574" v="462" actId="26606"/>
          <ac:spMkLst>
            <pc:docMk/>
            <pc:sldMk cId="735010455" sldId="284"/>
            <ac:spMk id="35" creationId="{19C9EAEA-39D0-4B0E-A0EB-51E7B26740B1}"/>
          </ac:spMkLst>
        </pc:spChg>
        <pc:grpChg chg="add del">
          <ac:chgData name="Bruce Mackh" userId="8f3eebefc8615319" providerId="LiveId" clId="{E0305321-1557-4940-A21C-848C2D299A66}" dt="2022-11-13T21:33:47.574" v="462" actId="26606"/>
          <ac:grpSpMkLst>
            <pc:docMk/>
            <pc:sldMk cId="735010455" sldId="284"/>
            <ac:grpSpMk id="12" creationId="{1DE889C7-FAD6-4397-98E2-05D503484459}"/>
          </ac:grpSpMkLst>
        </pc:grpChg>
        <pc:grpChg chg="add">
          <ac:chgData name="Bruce Mackh" userId="8f3eebefc8615319" providerId="LiveId" clId="{E0305321-1557-4940-A21C-848C2D299A66}" dt="2022-11-13T21:33:47.574" v="462" actId="26606"/>
          <ac:grpSpMkLst>
            <pc:docMk/>
            <pc:sldMk cId="735010455" sldId="284"/>
            <ac:grpSpMk id="27" creationId="{1DE889C7-FAD6-4397-98E2-05D503484459}"/>
          </ac:grpSpMkLst>
        </pc:grpChg>
        <pc:picChg chg="del mod">
          <ac:chgData name="Bruce Mackh" userId="8f3eebefc8615319" providerId="LiveId" clId="{E0305321-1557-4940-A21C-848C2D299A66}" dt="2022-11-13T21:33:15.395" v="460" actId="478"/>
          <ac:picMkLst>
            <pc:docMk/>
            <pc:sldMk cId="735010455" sldId="284"/>
            <ac:picMk id="5" creationId="{8DDF3BEA-C26C-DFA2-D91E-2766C30FBB3D}"/>
          </ac:picMkLst>
        </pc:picChg>
        <pc:picChg chg="add mod">
          <ac:chgData name="Bruce Mackh" userId="8f3eebefc8615319" providerId="LiveId" clId="{E0305321-1557-4940-A21C-848C2D299A66}" dt="2022-11-13T21:33:47.574" v="462" actId="26606"/>
          <ac:picMkLst>
            <pc:docMk/>
            <pc:sldMk cId="735010455" sldId="284"/>
            <ac:picMk id="7" creationId="{8A228851-FD87-240E-56E3-C2AAD8D8F746}"/>
          </ac:picMkLst>
        </pc:picChg>
      </pc:sldChg>
      <pc:sldChg chg="delSp mod">
        <pc:chgData name="Bruce Mackh" userId="8f3eebefc8615319" providerId="LiveId" clId="{E0305321-1557-4940-A21C-848C2D299A66}" dt="2022-11-13T21:32:34.358" v="458" actId="478"/>
        <pc:sldMkLst>
          <pc:docMk/>
          <pc:sldMk cId="1787956859" sldId="285"/>
        </pc:sldMkLst>
        <pc:spChg chg="del">
          <ac:chgData name="Bruce Mackh" userId="8f3eebefc8615319" providerId="LiveId" clId="{E0305321-1557-4940-A21C-848C2D299A66}" dt="2022-11-13T21:32:34.358" v="458" actId="478"/>
          <ac:spMkLst>
            <pc:docMk/>
            <pc:sldMk cId="1787956859" sldId="285"/>
            <ac:spMk id="6" creationId="{7E052C85-FAE5-2648-FA4B-3D2495D68FBB}"/>
          </ac:spMkLst>
        </pc:spChg>
      </pc:sldChg>
      <pc:sldChg chg="addSp delSp modSp new mod setBg">
        <pc:chgData name="Bruce Mackh" userId="8f3eebefc8615319" providerId="LiveId" clId="{E0305321-1557-4940-A21C-848C2D299A66}" dt="2022-11-13T21:19:22.481" v="70" actId="26606"/>
        <pc:sldMkLst>
          <pc:docMk/>
          <pc:sldMk cId="1675599493" sldId="287"/>
        </pc:sldMkLst>
        <pc:spChg chg="mod ord">
          <ac:chgData name="Bruce Mackh" userId="8f3eebefc8615319" providerId="LiveId" clId="{E0305321-1557-4940-A21C-848C2D299A66}" dt="2022-11-13T21:19:22.481" v="70" actId="26606"/>
          <ac:spMkLst>
            <pc:docMk/>
            <pc:sldMk cId="1675599493" sldId="287"/>
            <ac:spMk id="2" creationId="{820D1ABD-54BF-0630-FA3B-A722457EE7A4}"/>
          </ac:spMkLst>
        </pc:spChg>
        <pc:spChg chg="del">
          <ac:chgData name="Bruce Mackh" userId="8f3eebefc8615319" providerId="LiveId" clId="{E0305321-1557-4940-A21C-848C2D299A66}" dt="2022-11-13T21:17:19.545" v="1" actId="931"/>
          <ac:spMkLst>
            <pc:docMk/>
            <pc:sldMk cId="1675599493" sldId="287"/>
            <ac:spMk id="3" creationId="{1B7F6CDF-8462-3774-AD04-6F0B50423F51}"/>
          </ac:spMkLst>
        </pc:spChg>
        <pc:spChg chg="add del">
          <ac:chgData name="Bruce Mackh" userId="8f3eebefc8615319" providerId="LiveId" clId="{E0305321-1557-4940-A21C-848C2D299A66}" dt="2022-11-13T21:18:45.567" v="69" actId="26606"/>
          <ac:spMkLst>
            <pc:docMk/>
            <pc:sldMk cId="1675599493" sldId="287"/>
            <ac:spMk id="7" creationId="{327D73B4-9F5C-4A64-A179-51B9500CB8B5}"/>
          </ac:spMkLst>
        </pc:spChg>
        <pc:spChg chg="add del">
          <ac:chgData name="Bruce Mackh" userId="8f3eebefc8615319" providerId="LiveId" clId="{E0305321-1557-4940-A21C-848C2D299A66}" dt="2022-11-13T21:18:45.567" v="69" actId="26606"/>
          <ac:spMkLst>
            <pc:docMk/>
            <pc:sldMk cId="1675599493" sldId="287"/>
            <ac:spMk id="8" creationId="{C1F06963-6374-4B48-844F-071A9BAAAE02}"/>
          </ac:spMkLst>
        </pc:spChg>
        <pc:spChg chg="add del">
          <ac:chgData name="Bruce Mackh" userId="8f3eebefc8615319" providerId="LiveId" clId="{E0305321-1557-4940-A21C-848C2D299A66}" dt="2022-11-13T21:18:45.567" v="69" actId="26606"/>
          <ac:spMkLst>
            <pc:docMk/>
            <pc:sldMk cId="1675599493" sldId="287"/>
            <ac:spMk id="9" creationId="{2CE54F4D-4F4C-E9AC-04CA-3CB0506606F8}"/>
          </ac:spMkLst>
        </pc:spChg>
        <pc:spChg chg="add del">
          <ac:chgData name="Bruce Mackh" userId="8f3eebefc8615319" providerId="LiveId" clId="{E0305321-1557-4940-A21C-848C2D299A66}" dt="2022-11-13T21:18:38.288" v="67" actId="26606"/>
          <ac:spMkLst>
            <pc:docMk/>
            <pc:sldMk cId="1675599493" sldId="287"/>
            <ac:spMk id="10" creationId="{37C89E4B-3C9F-44B9-8B86-D9E3D112D8EC}"/>
          </ac:spMkLst>
        </pc:spChg>
        <pc:spChg chg="add">
          <ac:chgData name="Bruce Mackh" userId="8f3eebefc8615319" providerId="LiveId" clId="{E0305321-1557-4940-A21C-848C2D299A66}" dt="2022-11-13T21:19:22.481" v="70" actId="26606"/>
          <ac:spMkLst>
            <pc:docMk/>
            <pc:sldMk cId="1675599493" sldId="287"/>
            <ac:spMk id="11" creationId="{665DBBEF-238B-476B-96AB-8AAC3224ECEA}"/>
          </ac:spMkLst>
        </pc:spChg>
        <pc:spChg chg="add">
          <ac:chgData name="Bruce Mackh" userId="8f3eebefc8615319" providerId="LiveId" clId="{E0305321-1557-4940-A21C-848C2D299A66}" dt="2022-11-13T21:19:22.481" v="70" actId="26606"/>
          <ac:spMkLst>
            <pc:docMk/>
            <pc:sldMk cId="1675599493" sldId="287"/>
            <ac:spMk id="13" creationId="{3FCFB1DE-0B7E-48CC-BA90-B2AB0889F9D6}"/>
          </ac:spMkLst>
        </pc:spChg>
        <pc:spChg chg="add del">
          <ac:chgData name="Bruce Mackh" userId="8f3eebefc8615319" providerId="LiveId" clId="{E0305321-1557-4940-A21C-848C2D299A66}" dt="2022-11-13T21:18:45.567" v="69" actId="26606"/>
          <ac:spMkLst>
            <pc:docMk/>
            <pc:sldMk cId="1675599493" sldId="287"/>
            <ac:spMk id="16" creationId="{6CB927A4-E432-4310-9CD5-E89FF5063179}"/>
          </ac:spMkLst>
        </pc:spChg>
        <pc:spChg chg="add del">
          <ac:chgData name="Bruce Mackh" userId="8f3eebefc8615319" providerId="LiveId" clId="{E0305321-1557-4940-A21C-848C2D299A66}" dt="2022-11-13T21:18:45.567" v="69" actId="26606"/>
          <ac:spMkLst>
            <pc:docMk/>
            <pc:sldMk cId="1675599493" sldId="287"/>
            <ac:spMk id="18" creationId="{1453BF6C-B012-48B7-B4E8-6D7AC7C27D02}"/>
          </ac:spMkLst>
        </pc:spChg>
        <pc:spChg chg="add del">
          <ac:chgData name="Bruce Mackh" userId="8f3eebefc8615319" providerId="LiveId" clId="{E0305321-1557-4940-A21C-848C2D299A66}" dt="2022-11-13T21:18:45.567" v="69" actId="26606"/>
          <ac:spMkLst>
            <pc:docMk/>
            <pc:sldMk cId="1675599493" sldId="287"/>
            <ac:spMk id="20" creationId="{E3020543-B24B-4EC4-8FFC-8DD88EEA91A8}"/>
          </ac:spMkLst>
        </pc:spChg>
        <pc:picChg chg="add mod">
          <ac:chgData name="Bruce Mackh" userId="8f3eebefc8615319" providerId="LiveId" clId="{E0305321-1557-4940-A21C-848C2D299A66}" dt="2022-11-13T21:19:22.481" v="70" actId="26606"/>
          <ac:picMkLst>
            <pc:docMk/>
            <pc:sldMk cId="1675599493" sldId="287"/>
            <ac:picMk id="5" creationId="{77548745-56A0-F355-8852-C12775FD1F8A}"/>
          </ac:picMkLst>
        </pc:picChg>
        <pc:cxnChg chg="add del">
          <ac:chgData name="Bruce Mackh" userId="8f3eebefc8615319" providerId="LiveId" clId="{E0305321-1557-4940-A21C-848C2D299A66}" dt="2022-11-13T21:18:38.288" v="67" actId="26606"/>
          <ac:cxnSpMkLst>
            <pc:docMk/>
            <pc:sldMk cId="1675599493" sldId="287"/>
            <ac:cxnSpMk id="12" creationId="{AA2EAA10-076F-46BD-8F0F-B9A2FB77A85C}"/>
          </ac:cxnSpMkLst>
        </pc:cxnChg>
        <pc:cxnChg chg="add del">
          <ac:chgData name="Bruce Mackh" userId="8f3eebefc8615319" providerId="LiveId" clId="{E0305321-1557-4940-A21C-848C2D299A66}" dt="2022-11-13T21:18:38.288" v="67" actId="26606"/>
          <ac:cxnSpMkLst>
            <pc:docMk/>
            <pc:sldMk cId="1675599493" sldId="287"/>
            <ac:cxnSpMk id="14" creationId="{D891E407-403B-4764-86C9-33A56D3BCAA3}"/>
          </ac:cxnSpMkLst>
        </pc:cxnChg>
        <pc:cxnChg chg="add del">
          <ac:chgData name="Bruce Mackh" userId="8f3eebefc8615319" providerId="LiveId" clId="{E0305321-1557-4940-A21C-848C2D299A66}" dt="2022-11-13T21:18:45.567" v="69" actId="26606"/>
          <ac:cxnSpMkLst>
            <pc:docMk/>
            <pc:sldMk cId="1675599493" sldId="287"/>
            <ac:cxnSpMk id="22" creationId="{C49DA8F6-BCC1-4447-B54C-57856834B94B}"/>
          </ac:cxnSpMkLst>
        </pc:cxnChg>
      </pc:sldChg>
      <pc:sldChg chg="addSp modSp new mod setBg">
        <pc:chgData name="Bruce Mackh" userId="8f3eebefc8615319" providerId="LiveId" clId="{E0305321-1557-4940-A21C-848C2D299A66}" dt="2022-11-13T21:37:43.800" v="961" actId="20577"/>
        <pc:sldMkLst>
          <pc:docMk/>
          <pc:sldMk cId="3465554661" sldId="288"/>
        </pc:sldMkLst>
        <pc:spChg chg="mod">
          <ac:chgData name="Bruce Mackh" userId="8f3eebefc8615319" providerId="LiveId" clId="{E0305321-1557-4940-A21C-848C2D299A66}" dt="2022-11-13T21:22:41.832" v="349" actId="26606"/>
          <ac:spMkLst>
            <pc:docMk/>
            <pc:sldMk cId="3465554661" sldId="288"/>
            <ac:spMk id="2" creationId="{AC236911-E45E-9503-D802-8B444810522C}"/>
          </ac:spMkLst>
        </pc:spChg>
        <pc:spChg chg="mod ord">
          <ac:chgData name="Bruce Mackh" userId="8f3eebefc8615319" providerId="LiveId" clId="{E0305321-1557-4940-A21C-848C2D299A66}" dt="2022-11-13T21:37:43.800" v="961" actId="20577"/>
          <ac:spMkLst>
            <pc:docMk/>
            <pc:sldMk cId="3465554661" sldId="288"/>
            <ac:spMk id="3" creationId="{A7F5492A-3F31-1D24-D2BB-D1E5139B8FF2}"/>
          </ac:spMkLst>
        </pc:spChg>
        <pc:spChg chg="add">
          <ac:chgData name="Bruce Mackh" userId="8f3eebefc8615319" providerId="LiveId" clId="{E0305321-1557-4940-A21C-848C2D299A66}" dt="2022-11-13T21:22:41.832" v="349" actId="26606"/>
          <ac:spMkLst>
            <pc:docMk/>
            <pc:sldMk cId="3465554661" sldId="288"/>
            <ac:spMk id="10" creationId="{2C61293E-6EBE-43EF-A52C-9BEBFD7679D4}"/>
          </ac:spMkLst>
        </pc:spChg>
        <pc:spChg chg="add">
          <ac:chgData name="Bruce Mackh" userId="8f3eebefc8615319" providerId="LiveId" clId="{E0305321-1557-4940-A21C-848C2D299A66}" dt="2022-11-13T21:22:41.832" v="349" actId="26606"/>
          <ac:spMkLst>
            <pc:docMk/>
            <pc:sldMk cId="3465554661" sldId="288"/>
            <ac:spMk id="12" creationId="{21540236-BFD5-4A9D-8840-4703E7F76825}"/>
          </ac:spMkLst>
        </pc:spChg>
        <pc:picChg chg="add mod">
          <ac:chgData name="Bruce Mackh" userId="8f3eebefc8615319" providerId="LiveId" clId="{E0305321-1557-4940-A21C-848C2D299A66}" dt="2022-11-13T21:22:41.832" v="349" actId="26606"/>
          <ac:picMkLst>
            <pc:docMk/>
            <pc:sldMk cId="3465554661" sldId="288"/>
            <ac:picMk id="5" creationId="{588AEBB4-54EF-BEC1-5B79-345200468776}"/>
          </ac:picMkLst>
        </pc:picChg>
      </pc:sldChg>
      <pc:sldChg chg="addSp delSp modSp new mod setBg modClrScheme chgLayout">
        <pc:chgData name="Bruce Mackh" userId="8f3eebefc8615319" providerId="LiveId" clId="{E0305321-1557-4940-A21C-848C2D299A66}" dt="2022-11-13T21:26:37.702" v="395" actId="1076"/>
        <pc:sldMkLst>
          <pc:docMk/>
          <pc:sldMk cId="1462008876" sldId="289"/>
        </pc:sldMkLst>
        <pc:spChg chg="del mod ord">
          <ac:chgData name="Bruce Mackh" userId="8f3eebefc8615319" providerId="LiveId" clId="{E0305321-1557-4940-A21C-848C2D299A66}" dt="2022-11-13T21:23:38.879" v="368" actId="700"/>
          <ac:spMkLst>
            <pc:docMk/>
            <pc:sldMk cId="1462008876" sldId="289"/>
            <ac:spMk id="2" creationId="{79FDE7F4-DF1F-589A-9DE6-D55D3AB7862D}"/>
          </ac:spMkLst>
        </pc:spChg>
        <pc:spChg chg="del mod ord">
          <ac:chgData name="Bruce Mackh" userId="8f3eebefc8615319" providerId="LiveId" clId="{E0305321-1557-4940-A21C-848C2D299A66}" dt="2022-11-13T21:23:38.879" v="368" actId="700"/>
          <ac:spMkLst>
            <pc:docMk/>
            <pc:sldMk cId="1462008876" sldId="289"/>
            <ac:spMk id="3" creationId="{2F81870B-D99D-A411-F59C-21A6EAFF7DDB}"/>
          </ac:spMkLst>
        </pc:spChg>
        <pc:spChg chg="del">
          <ac:chgData name="Bruce Mackh" userId="8f3eebefc8615319" providerId="LiveId" clId="{E0305321-1557-4940-A21C-848C2D299A66}" dt="2022-11-13T21:23:38.879" v="368" actId="700"/>
          <ac:spMkLst>
            <pc:docMk/>
            <pc:sldMk cId="1462008876" sldId="289"/>
            <ac:spMk id="4" creationId="{DF6756AB-75C4-6044-2FC5-E547E9BEC86A}"/>
          </ac:spMkLst>
        </pc:spChg>
        <pc:spChg chg="add mod ord">
          <ac:chgData name="Bruce Mackh" userId="8f3eebefc8615319" providerId="LiveId" clId="{E0305321-1557-4940-A21C-848C2D299A66}" dt="2022-11-13T21:26:19.667" v="393" actId="26606"/>
          <ac:spMkLst>
            <pc:docMk/>
            <pc:sldMk cId="1462008876" sldId="289"/>
            <ac:spMk id="5" creationId="{432AD3BD-FB30-E8AD-2F80-AE30D6BE3CAD}"/>
          </ac:spMkLst>
        </pc:spChg>
        <pc:spChg chg="add mod ord">
          <ac:chgData name="Bruce Mackh" userId="8f3eebefc8615319" providerId="LiveId" clId="{E0305321-1557-4940-A21C-848C2D299A66}" dt="2022-11-13T21:26:37.702" v="395" actId="1076"/>
          <ac:spMkLst>
            <pc:docMk/>
            <pc:sldMk cId="1462008876" sldId="289"/>
            <ac:spMk id="6" creationId="{1964AB6F-E03A-95E2-E2C9-28FC618977D4}"/>
          </ac:spMkLst>
        </pc:spChg>
        <pc:spChg chg="add del mod">
          <ac:chgData name="Bruce Mackh" userId="8f3eebefc8615319" providerId="LiveId" clId="{E0305321-1557-4940-A21C-848C2D299A66}" dt="2022-11-13T21:25:10.489" v="386"/>
          <ac:spMkLst>
            <pc:docMk/>
            <pc:sldMk cId="1462008876" sldId="289"/>
            <ac:spMk id="7" creationId="{33867AB8-CE85-A08A-12D9-AF73E9A233B5}"/>
          </ac:spMkLst>
        </pc:spChg>
        <pc:spChg chg="add del mod">
          <ac:chgData name="Bruce Mackh" userId="8f3eebefc8615319" providerId="LiveId" clId="{E0305321-1557-4940-A21C-848C2D299A66}" dt="2022-11-13T21:25:10.489" v="386"/>
          <ac:spMkLst>
            <pc:docMk/>
            <pc:sldMk cId="1462008876" sldId="289"/>
            <ac:spMk id="8" creationId="{D4950298-4634-F4B4-30C9-EDEC2EFBEB01}"/>
          </ac:spMkLst>
        </pc:spChg>
        <pc:spChg chg="add">
          <ac:chgData name="Bruce Mackh" userId="8f3eebefc8615319" providerId="LiveId" clId="{E0305321-1557-4940-A21C-848C2D299A66}" dt="2022-11-13T21:26:19.667" v="393" actId="26606"/>
          <ac:spMkLst>
            <pc:docMk/>
            <pc:sldMk cId="1462008876" sldId="289"/>
            <ac:spMk id="15" creationId="{9A724DBA-D2D9-471E-8ED7-2015DDD950DF}"/>
          </ac:spMkLst>
        </pc:spChg>
        <pc:spChg chg="add">
          <ac:chgData name="Bruce Mackh" userId="8f3eebefc8615319" providerId="LiveId" clId="{E0305321-1557-4940-A21C-848C2D299A66}" dt="2022-11-13T21:26:19.667" v="393" actId="26606"/>
          <ac:spMkLst>
            <pc:docMk/>
            <pc:sldMk cId="1462008876" sldId="289"/>
            <ac:spMk id="17" creationId="{08980754-6F4B-43C9-B9BE-127B6BED6586}"/>
          </ac:spMkLst>
        </pc:spChg>
        <pc:spChg chg="add">
          <ac:chgData name="Bruce Mackh" userId="8f3eebefc8615319" providerId="LiveId" clId="{E0305321-1557-4940-A21C-848C2D299A66}" dt="2022-11-13T21:26:19.667" v="393" actId="26606"/>
          <ac:spMkLst>
            <pc:docMk/>
            <pc:sldMk cId="1462008876" sldId="289"/>
            <ac:spMk id="19" creationId="{2C1BBA94-3F40-40AA-8BB9-E69E25E537C1}"/>
          </ac:spMkLst>
        </pc:spChg>
        <pc:spChg chg="add">
          <ac:chgData name="Bruce Mackh" userId="8f3eebefc8615319" providerId="LiveId" clId="{E0305321-1557-4940-A21C-848C2D299A66}" dt="2022-11-13T21:26:19.667" v="393" actId="26606"/>
          <ac:spMkLst>
            <pc:docMk/>
            <pc:sldMk cId="1462008876" sldId="289"/>
            <ac:spMk id="21" creationId="{169CC832-2974-4E8D-90ED-3E2941BA7336}"/>
          </ac:spMkLst>
        </pc:spChg>
        <pc:spChg chg="add">
          <ac:chgData name="Bruce Mackh" userId="8f3eebefc8615319" providerId="LiveId" clId="{E0305321-1557-4940-A21C-848C2D299A66}" dt="2022-11-13T21:26:19.667" v="393" actId="26606"/>
          <ac:spMkLst>
            <pc:docMk/>
            <pc:sldMk cId="1462008876" sldId="289"/>
            <ac:spMk id="23" creationId="{55222F96-971A-4F90-B841-6BAB416C7AC1}"/>
          </ac:spMkLst>
        </pc:spChg>
        <pc:picChg chg="add mod">
          <ac:chgData name="Bruce Mackh" userId="8f3eebefc8615319" providerId="LiveId" clId="{E0305321-1557-4940-A21C-848C2D299A66}" dt="2022-11-13T21:26:19.667" v="393" actId="26606"/>
          <ac:picMkLst>
            <pc:docMk/>
            <pc:sldMk cId="1462008876" sldId="289"/>
            <ac:picMk id="10" creationId="{36A0E088-C27D-B6CC-8239-AE196855101D}"/>
          </ac:picMkLst>
        </pc:picChg>
      </pc:sldChg>
      <pc:sldChg chg="modSp new mod ord">
        <pc:chgData name="Bruce Mackh" userId="8f3eebefc8615319" providerId="LiveId" clId="{E0305321-1557-4940-A21C-848C2D299A66}" dt="2022-11-13T22:00:38.396" v="2789" actId="20577"/>
        <pc:sldMkLst>
          <pc:docMk/>
          <pc:sldMk cId="1087944008" sldId="290"/>
        </pc:sldMkLst>
        <pc:spChg chg="mod">
          <ac:chgData name="Bruce Mackh" userId="8f3eebefc8615319" providerId="LiveId" clId="{E0305321-1557-4940-A21C-848C2D299A66}" dt="2022-11-13T21:35:32.472" v="509" actId="20577"/>
          <ac:spMkLst>
            <pc:docMk/>
            <pc:sldMk cId="1087944008" sldId="290"/>
            <ac:spMk id="2" creationId="{4C6F11A9-4B19-F581-7FDB-92B5BE2B9911}"/>
          </ac:spMkLst>
        </pc:spChg>
        <pc:spChg chg="mod">
          <ac:chgData name="Bruce Mackh" userId="8f3eebefc8615319" providerId="LiveId" clId="{E0305321-1557-4940-A21C-848C2D299A66}" dt="2022-11-13T22:00:38.396" v="2789" actId="20577"/>
          <ac:spMkLst>
            <pc:docMk/>
            <pc:sldMk cId="1087944008" sldId="290"/>
            <ac:spMk id="3" creationId="{6D138397-8397-8B11-090F-3C10C4E9F4BB}"/>
          </ac:spMkLst>
        </pc:spChg>
      </pc:sldChg>
      <pc:sldChg chg="addSp delSp modSp new mod setBg delDesignElem">
        <pc:chgData name="Bruce Mackh" userId="8f3eebefc8615319" providerId="LiveId" clId="{E0305321-1557-4940-A21C-848C2D299A66}" dt="2022-11-17T04:24:14.539" v="2894" actId="1076"/>
        <pc:sldMkLst>
          <pc:docMk/>
          <pc:sldMk cId="3618915743" sldId="291"/>
        </pc:sldMkLst>
        <pc:spChg chg="mod ord">
          <ac:chgData name="Bruce Mackh" userId="8f3eebefc8615319" providerId="LiveId" clId="{E0305321-1557-4940-A21C-848C2D299A66}" dt="2022-11-13T22:01:12.607" v="2791"/>
          <ac:spMkLst>
            <pc:docMk/>
            <pc:sldMk cId="3618915743" sldId="291"/>
            <ac:spMk id="2" creationId="{A1BB9C1E-460F-C256-6EEF-583E4F7419E0}"/>
          </ac:spMkLst>
        </pc:spChg>
        <pc:spChg chg="mod ord">
          <ac:chgData name="Bruce Mackh" userId="8f3eebefc8615319" providerId="LiveId" clId="{E0305321-1557-4940-A21C-848C2D299A66}" dt="2022-11-13T22:03:52.689" v="2878" actId="20577"/>
          <ac:spMkLst>
            <pc:docMk/>
            <pc:sldMk cId="3618915743" sldId="291"/>
            <ac:spMk id="3" creationId="{9A8DB1F0-2B33-5928-1096-54CC63CEF44A}"/>
          </ac:spMkLst>
        </pc:spChg>
        <pc:spChg chg="add mod">
          <ac:chgData name="Bruce Mackh" userId="8f3eebefc8615319" providerId="LiveId" clId="{E0305321-1557-4940-A21C-848C2D299A66}" dt="2022-11-17T04:24:14.539" v="2894" actId="1076"/>
          <ac:spMkLst>
            <pc:docMk/>
            <pc:sldMk cId="3618915743" sldId="291"/>
            <ac:spMk id="4" creationId="{65E1DA59-17B6-25A0-639F-7D8D03A54CB1}"/>
          </ac:spMkLst>
        </pc:spChg>
        <pc:spChg chg="add del mod">
          <ac:chgData name="Bruce Mackh" userId="8f3eebefc8615319" providerId="LiveId" clId="{E0305321-1557-4940-A21C-848C2D299A66}" dt="2022-11-13T22:01:12.607" v="2791"/>
          <ac:spMkLst>
            <pc:docMk/>
            <pc:sldMk cId="3618915743" sldId="291"/>
            <ac:spMk id="8" creationId="{B21A2366-0F6E-6516-2A1E-06E6FE54577A}"/>
          </ac:spMkLst>
        </pc:spChg>
        <pc:spChg chg="add del mod">
          <ac:chgData name="Bruce Mackh" userId="8f3eebefc8615319" providerId="LiveId" clId="{E0305321-1557-4940-A21C-848C2D299A66}" dt="2022-11-13T22:01:12.607" v="2791"/>
          <ac:spMkLst>
            <pc:docMk/>
            <pc:sldMk cId="3618915743" sldId="291"/>
            <ac:spMk id="9" creationId="{15C9B1A1-3288-1D93-C259-409ABF1B083D}"/>
          </ac:spMkLst>
        </pc:spChg>
        <pc:spChg chg="add del">
          <ac:chgData name="Bruce Mackh" userId="8f3eebefc8615319" providerId="LiveId" clId="{E0305321-1557-4940-A21C-848C2D299A66}" dt="2022-11-13T21:54:15.810" v="2729" actId="26606"/>
          <ac:spMkLst>
            <pc:docMk/>
            <pc:sldMk cId="3618915743" sldId="291"/>
            <ac:spMk id="12" creationId="{D2B783EE-0239-4717-BBEA-8C9EAC61C824}"/>
          </ac:spMkLst>
        </pc:spChg>
        <pc:spChg chg="add del">
          <ac:chgData name="Bruce Mackh" userId="8f3eebefc8615319" providerId="LiveId" clId="{E0305321-1557-4940-A21C-848C2D299A66}" dt="2022-11-13T21:54:15.810" v="2729" actId="26606"/>
          <ac:spMkLst>
            <pc:docMk/>
            <pc:sldMk cId="3618915743" sldId="291"/>
            <ac:spMk id="14" creationId="{A7B99495-F43F-4D80-A44F-2CB4764EB90B}"/>
          </ac:spMkLst>
        </pc:spChg>
        <pc:spChg chg="add del">
          <ac:chgData name="Bruce Mackh" userId="8f3eebefc8615319" providerId="LiveId" clId="{E0305321-1557-4940-A21C-848C2D299A66}" dt="2022-11-13T21:54:15.810" v="2729" actId="26606"/>
          <ac:spMkLst>
            <pc:docMk/>
            <pc:sldMk cId="3618915743" sldId="291"/>
            <ac:spMk id="16" creationId="{70BEB1E7-2F88-40BC-B73D-42E5B6F80BFC}"/>
          </ac:spMkLst>
        </pc:spChg>
        <pc:spChg chg="add del">
          <ac:chgData name="Bruce Mackh" userId="8f3eebefc8615319" providerId="LiveId" clId="{E0305321-1557-4940-A21C-848C2D299A66}" dt="2022-11-13T21:55:42.829" v="2755" actId="26606"/>
          <ac:spMkLst>
            <pc:docMk/>
            <pc:sldMk cId="3618915743" sldId="291"/>
            <ac:spMk id="21" creationId="{639C3025-4784-4B16-914D-CCFC3E83354D}"/>
          </ac:spMkLst>
        </pc:spChg>
        <pc:spChg chg="add del">
          <ac:chgData name="Bruce Mackh" userId="8f3eebefc8615319" providerId="LiveId" clId="{E0305321-1557-4940-A21C-848C2D299A66}" dt="2022-11-13T21:55:42.829" v="2755" actId="26606"/>
          <ac:spMkLst>
            <pc:docMk/>
            <pc:sldMk cId="3618915743" sldId="291"/>
            <ac:spMk id="23" creationId="{0AD20437-C88A-4F45-9C6D-DA32B29A4D1B}"/>
          </ac:spMkLst>
        </pc:spChg>
        <pc:spChg chg="add del">
          <ac:chgData name="Bruce Mackh" userId="8f3eebefc8615319" providerId="LiveId" clId="{E0305321-1557-4940-A21C-848C2D299A66}" dt="2022-11-13T22:01:12.607" v="2791"/>
          <ac:spMkLst>
            <pc:docMk/>
            <pc:sldMk cId="3618915743" sldId="291"/>
            <ac:spMk id="28" creationId="{E2DBC3FA-1778-4542-A98E-723060F7036D}"/>
          </ac:spMkLst>
        </pc:spChg>
        <pc:spChg chg="add del">
          <ac:chgData name="Bruce Mackh" userId="8f3eebefc8615319" providerId="LiveId" clId="{E0305321-1557-4940-A21C-848C2D299A66}" dt="2022-11-13T22:01:12.607" v="2791"/>
          <ac:spMkLst>
            <pc:docMk/>
            <pc:sldMk cId="3618915743" sldId="291"/>
            <ac:spMk id="30" creationId="{01BA3DC3-EBA4-4E01-9551-84AF25F507F6}"/>
          </ac:spMkLst>
        </pc:spChg>
        <pc:spChg chg="add del">
          <ac:chgData name="Bruce Mackh" userId="8f3eebefc8615319" providerId="LiveId" clId="{E0305321-1557-4940-A21C-848C2D299A66}" dt="2022-11-13T22:01:12.607" v="2791"/>
          <ac:spMkLst>
            <pc:docMk/>
            <pc:sldMk cId="3618915743" sldId="291"/>
            <ac:spMk id="32" creationId="{60761316-68B7-45DD-AC47-605C127B8306}"/>
          </ac:spMkLst>
        </pc:spChg>
        <pc:picChg chg="add mod ord">
          <ac:chgData name="Bruce Mackh" userId="8f3eebefc8615319" providerId="LiveId" clId="{E0305321-1557-4940-A21C-848C2D299A66}" dt="2022-11-13T22:02:28.608" v="2806" actId="1076"/>
          <ac:picMkLst>
            <pc:docMk/>
            <pc:sldMk cId="3618915743" sldId="291"/>
            <ac:picMk id="5" creationId="{4AE94123-542D-ACD6-0759-DD770F6834B0}"/>
          </ac:picMkLst>
        </pc:picChg>
        <pc:picChg chg="add mod">
          <ac:chgData name="Bruce Mackh" userId="8f3eebefc8615319" providerId="LiveId" clId="{E0305321-1557-4940-A21C-848C2D299A66}" dt="2022-11-13T22:02:24.208" v="2805" actId="1076"/>
          <ac:picMkLst>
            <pc:docMk/>
            <pc:sldMk cId="3618915743" sldId="291"/>
            <ac:picMk id="7" creationId="{C030F0E1-2329-B461-23D7-1CA6A2C1B1E1}"/>
          </ac:picMkLst>
        </pc:picChg>
      </pc:sldChg>
      <pc:sldChg chg="addSp modSp new mod setBg">
        <pc:chgData name="Bruce Mackh" userId="8f3eebefc8615319" providerId="LiveId" clId="{E0305321-1557-4940-A21C-848C2D299A66}" dt="2022-11-17T04:28:50.188" v="3117" actId="26606"/>
        <pc:sldMkLst>
          <pc:docMk/>
          <pc:sldMk cId="822328773" sldId="292"/>
        </pc:sldMkLst>
        <pc:spChg chg="mod">
          <ac:chgData name="Bruce Mackh" userId="8f3eebefc8615319" providerId="LiveId" clId="{E0305321-1557-4940-A21C-848C2D299A66}" dt="2022-11-17T04:28:50.188" v="3117" actId="26606"/>
          <ac:spMkLst>
            <pc:docMk/>
            <pc:sldMk cId="822328773" sldId="292"/>
            <ac:spMk id="2" creationId="{8A18FD8A-11FB-0825-2729-DC74B60FF7A1}"/>
          </ac:spMkLst>
        </pc:spChg>
        <pc:spChg chg="mod">
          <ac:chgData name="Bruce Mackh" userId="8f3eebefc8615319" providerId="LiveId" clId="{E0305321-1557-4940-A21C-848C2D299A66}" dt="2022-11-17T04:28:50.188" v="3117" actId="26606"/>
          <ac:spMkLst>
            <pc:docMk/>
            <pc:sldMk cId="822328773" sldId="292"/>
            <ac:spMk id="3" creationId="{ECBB5ECB-A4F0-258D-3802-4F658F8BF21E}"/>
          </ac:spMkLst>
        </pc:spChg>
        <pc:spChg chg="add">
          <ac:chgData name="Bruce Mackh" userId="8f3eebefc8615319" providerId="LiveId" clId="{E0305321-1557-4940-A21C-848C2D299A66}" dt="2022-11-17T04:28:50.188" v="3117" actId="26606"/>
          <ac:spMkLst>
            <pc:docMk/>
            <pc:sldMk cId="822328773" sldId="292"/>
            <ac:spMk id="10" creationId="{4F7EBAE4-9945-4473-9E34-B2C66EA0F03D}"/>
          </ac:spMkLst>
        </pc:spChg>
        <pc:spChg chg="add">
          <ac:chgData name="Bruce Mackh" userId="8f3eebefc8615319" providerId="LiveId" clId="{E0305321-1557-4940-A21C-848C2D299A66}" dt="2022-11-17T04:28:50.188" v="3117" actId="26606"/>
          <ac:spMkLst>
            <pc:docMk/>
            <pc:sldMk cId="822328773" sldId="292"/>
            <ac:spMk id="12" creationId="{70BEB1E7-2F88-40BC-B73D-42E5B6F80BFC}"/>
          </ac:spMkLst>
        </pc:spChg>
        <pc:spChg chg="add">
          <ac:chgData name="Bruce Mackh" userId="8f3eebefc8615319" providerId="LiveId" clId="{E0305321-1557-4940-A21C-848C2D299A66}" dt="2022-11-17T04:28:50.188" v="3117" actId="26606"/>
          <ac:spMkLst>
            <pc:docMk/>
            <pc:sldMk cId="822328773" sldId="292"/>
            <ac:spMk id="14" creationId="{A7B99495-F43F-4D80-A44F-2CB4764EB90B}"/>
          </ac:spMkLst>
        </pc:spChg>
        <pc:picChg chg="add mod">
          <ac:chgData name="Bruce Mackh" userId="8f3eebefc8615319" providerId="LiveId" clId="{E0305321-1557-4940-A21C-848C2D299A66}" dt="2022-11-17T04:28:50.188" v="3117" actId="26606"/>
          <ac:picMkLst>
            <pc:docMk/>
            <pc:sldMk cId="822328773" sldId="292"/>
            <ac:picMk id="5" creationId="{B925304B-8337-FA5C-EEEB-7D71D3A9DE84}"/>
          </ac:picMkLst>
        </pc:pic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EF8301-25DD-E373-9E23-447912F1B078}"/>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8BD18E82-4806-AC2D-95C1-B9EC25A7FCA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9724E6F2-43BC-D63B-39E4-AF8D0F7DCAFD}"/>
              </a:ext>
            </a:extLst>
          </p:cNvPr>
          <p:cNvSpPr>
            <a:spLocks noGrp="1"/>
          </p:cNvSpPr>
          <p:nvPr>
            <p:ph type="dt" sz="half" idx="10"/>
          </p:nvPr>
        </p:nvSpPr>
        <p:spPr/>
        <p:txBody>
          <a:bodyPr/>
          <a:lstStyle/>
          <a:p>
            <a:fld id="{FD02F717-AA70-4286-B71D-241483079495}" type="datetimeFigureOut">
              <a:rPr lang="en-US" smtClean="0"/>
              <a:t>3/6/23</a:t>
            </a:fld>
            <a:endParaRPr lang="en-US"/>
          </a:p>
        </p:txBody>
      </p:sp>
      <p:sp>
        <p:nvSpPr>
          <p:cNvPr id="5" name="Footer Placeholder 4">
            <a:extLst>
              <a:ext uri="{FF2B5EF4-FFF2-40B4-BE49-F238E27FC236}">
                <a16:creationId xmlns:a16="http://schemas.microsoft.com/office/drawing/2014/main" id="{710FB04D-F74E-5FA6-B787-BE9D6D8EE37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F91169E-60AF-C173-79A5-43F1A3000E30}"/>
              </a:ext>
            </a:extLst>
          </p:cNvPr>
          <p:cNvSpPr>
            <a:spLocks noGrp="1"/>
          </p:cNvSpPr>
          <p:nvPr>
            <p:ph type="sldNum" sz="quarter" idx="12"/>
          </p:nvPr>
        </p:nvSpPr>
        <p:spPr/>
        <p:txBody>
          <a:bodyPr/>
          <a:lstStyle/>
          <a:p>
            <a:fld id="{CA2AADFD-AD04-4536-8AE8-A637B387B4CD}" type="slidenum">
              <a:rPr lang="en-US" smtClean="0"/>
              <a:t>‹#›</a:t>
            </a:fld>
            <a:endParaRPr lang="en-US"/>
          </a:p>
        </p:txBody>
      </p:sp>
    </p:spTree>
    <p:extLst>
      <p:ext uri="{BB962C8B-B14F-4D97-AF65-F5344CB8AC3E}">
        <p14:creationId xmlns:p14="http://schemas.microsoft.com/office/powerpoint/2010/main" val="22882290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24CE80-5FD9-88E3-0BE4-F55997F3227B}"/>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02ED60F1-349A-4F9B-C9AA-FA7B74FF9963}"/>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2774767-7718-10F7-D6B1-B67E8E744EC6}"/>
              </a:ext>
            </a:extLst>
          </p:cNvPr>
          <p:cNvSpPr>
            <a:spLocks noGrp="1"/>
          </p:cNvSpPr>
          <p:nvPr>
            <p:ph type="dt" sz="half" idx="10"/>
          </p:nvPr>
        </p:nvSpPr>
        <p:spPr/>
        <p:txBody>
          <a:bodyPr/>
          <a:lstStyle/>
          <a:p>
            <a:fld id="{FD02F717-AA70-4286-B71D-241483079495}" type="datetimeFigureOut">
              <a:rPr lang="en-US" smtClean="0"/>
              <a:t>3/6/23</a:t>
            </a:fld>
            <a:endParaRPr lang="en-US"/>
          </a:p>
        </p:txBody>
      </p:sp>
      <p:sp>
        <p:nvSpPr>
          <p:cNvPr id="5" name="Footer Placeholder 4">
            <a:extLst>
              <a:ext uri="{FF2B5EF4-FFF2-40B4-BE49-F238E27FC236}">
                <a16:creationId xmlns:a16="http://schemas.microsoft.com/office/drawing/2014/main" id="{A1BABD0D-ACA4-389C-EA4A-186BAEB1609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8CF6DC4-A33D-DBC2-0F5A-E4C287B09C7C}"/>
              </a:ext>
            </a:extLst>
          </p:cNvPr>
          <p:cNvSpPr>
            <a:spLocks noGrp="1"/>
          </p:cNvSpPr>
          <p:nvPr>
            <p:ph type="sldNum" sz="quarter" idx="12"/>
          </p:nvPr>
        </p:nvSpPr>
        <p:spPr/>
        <p:txBody>
          <a:bodyPr/>
          <a:lstStyle/>
          <a:p>
            <a:fld id="{CA2AADFD-AD04-4536-8AE8-A637B387B4CD}" type="slidenum">
              <a:rPr lang="en-US" smtClean="0"/>
              <a:t>‹#›</a:t>
            </a:fld>
            <a:endParaRPr lang="en-US"/>
          </a:p>
        </p:txBody>
      </p:sp>
    </p:spTree>
    <p:extLst>
      <p:ext uri="{BB962C8B-B14F-4D97-AF65-F5344CB8AC3E}">
        <p14:creationId xmlns:p14="http://schemas.microsoft.com/office/powerpoint/2010/main" val="11421269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D2E31509-F33B-20FA-25A8-5356BB806823}"/>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6EA8C5B0-8F1F-1FCE-AF05-D60711379850}"/>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1617FE4-5561-87A2-9CA5-73A5E1601249}"/>
              </a:ext>
            </a:extLst>
          </p:cNvPr>
          <p:cNvSpPr>
            <a:spLocks noGrp="1"/>
          </p:cNvSpPr>
          <p:nvPr>
            <p:ph type="dt" sz="half" idx="10"/>
          </p:nvPr>
        </p:nvSpPr>
        <p:spPr/>
        <p:txBody>
          <a:bodyPr/>
          <a:lstStyle/>
          <a:p>
            <a:fld id="{FD02F717-AA70-4286-B71D-241483079495}" type="datetimeFigureOut">
              <a:rPr lang="en-US" smtClean="0"/>
              <a:t>3/6/23</a:t>
            </a:fld>
            <a:endParaRPr lang="en-US"/>
          </a:p>
        </p:txBody>
      </p:sp>
      <p:sp>
        <p:nvSpPr>
          <p:cNvPr id="5" name="Footer Placeholder 4">
            <a:extLst>
              <a:ext uri="{FF2B5EF4-FFF2-40B4-BE49-F238E27FC236}">
                <a16:creationId xmlns:a16="http://schemas.microsoft.com/office/drawing/2014/main" id="{BDCF52B6-F5A0-880C-FA80-A1C2D347AD3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96432F8-3E2A-FD20-E8B5-EE8F9E813651}"/>
              </a:ext>
            </a:extLst>
          </p:cNvPr>
          <p:cNvSpPr>
            <a:spLocks noGrp="1"/>
          </p:cNvSpPr>
          <p:nvPr>
            <p:ph type="sldNum" sz="quarter" idx="12"/>
          </p:nvPr>
        </p:nvSpPr>
        <p:spPr/>
        <p:txBody>
          <a:bodyPr/>
          <a:lstStyle/>
          <a:p>
            <a:fld id="{CA2AADFD-AD04-4536-8AE8-A637B387B4CD}" type="slidenum">
              <a:rPr lang="en-US" smtClean="0"/>
              <a:t>‹#›</a:t>
            </a:fld>
            <a:endParaRPr lang="en-US"/>
          </a:p>
        </p:txBody>
      </p:sp>
    </p:spTree>
    <p:extLst>
      <p:ext uri="{BB962C8B-B14F-4D97-AF65-F5344CB8AC3E}">
        <p14:creationId xmlns:p14="http://schemas.microsoft.com/office/powerpoint/2010/main" val="353111956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1F5A4F-3184-BE41-6C7F-ACBD92E66E3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6176850-1F64-1710-5588-7E8CF5493603}"/>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5FD299F-5814-202E-D5CE-69028878494C}"/>
              </a:ext>
            </a:extLst>
          </p:cNvPr>
          <p:cNvSpPr>
            <a:spLocks noGrp="1"/>
          </p:cNvSpPr>
          <p:nvPr>
            <p:ph type="dt" sz="half" idx="10"/>
          </p:nvPr>
        </p:nvSpPr>
        <p:spPr/>
        <p:txBody>
          <a:bodyPr/>
          <a:lstStyle/>
          <a:p>
            <a:fld id="{FD02F717-AA70-4286-B71D-241483079495}" type="datetimeFigureOut">
              <a:rPr lang="en-US" smtClean="0"/>
              <a:t>3/6/23</a:t>
            </a:fld>
            <a:endParaRPr lang="en-US"/>
          </a:p>
        </p:txBody>
      </p:sp>
      <p:sp>
        <p:nvSpPr>
          <p:cNvPr id="5" name="Footer Placeholder 4">
            <a:extLst>
              <a:ext uri="{FF2B5EF4-FFF2-40B4-BE49-F238E27FC236}">
                <a16:creationId xmlns:a16="http://schemas.microsoft.com/office/drawing/2014/main" id="{D0FE087B-A43A-273E-8CE2-5F9DEE898B5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EC322D9-1DBD-7E69-72B4-4A4EBD03F1E8}"/>
              </a:ext>
            </a:extLst>
          </p:cNvPr>
          <p:cNvSpPr>
            <a:spLocks noGrp="1"/>
          </p:cNvSpPr>
          <p:nvPr>
            <p:ph type="sldNum" sz="quarter" idx="12"/>
          </p:nvPr>
        </p:nvSpPr>
        <p:spPr/>
        <p:txBody>
          <a:bodyPr/>
          <a:lstStyle/>
          <a:p>
            <a:fld id="{CA2AADFD-AD04-4536-8AE8-A637B387B4CD}" type="slidenum">
              <a:rPr lang="en-US" smtClean="0"/>
              <a:t>‹#›</a:t>
            </a:fld>
            <a:endParaRPr lang="en-US"/>
          </a:p>
        </p:txBody>
      </p:sp>
    </p:spTree>
    <p:extLst>
      <p:ext uri="{BB962C8B-B14F-4D97-AF65-F5344CB8AC3E}">
        <p14:creationId xmlns:p14="http://schemas.microsoft.com/office/powerpoint/2010/main" val="148939317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612402-97D2-1EF8-6AEE-FA2E8EDB8935}"/>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8D5CFF5C-0846-CD3A-3F3E-2B239512B8C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16B74823-6451-2B90-DDD7-AA8ADC5C4F4C}"/>
              </a:ext>
            </a:extLst>
          </p:cNvPr>
          <p:cNvSpPr>
            <a:spLocks noGrp="1"/>
          </p:cNvSpPr>
          <p:nvPr>
            <p:ph type="dt" sz="half" idx="10"/>
          </p:nvPr>
        </p:nvSpPr>
        <p:spPr/>
        <p:txBody>
          <a:bodyPr/>
          <a:lstStyle/>
          <a:p>
            <a:fld id="{FD02F717-AA70-4286-B71D-241483079495}" type="datetimeFigureOut">
              <a:rPr lang="en-US" smtClean="0"/>
              <a:t>3/6/23</a:t>
            </a:fld>
            <a:endParaRPr lang="en-US"/>
          </a:p>
        </p:txBody>
      </p:sp>
      <p:sp>
        <p:nvSpPr>
          <p:cNvPr id="5" name="Footer Placeholder 4">
            <a:extLst>
              <a:ext uri="{FF2B5EF4-FFF2-40B4-BE49-F238E27FC236}">
                <a16:creationId xmlns:a16="http://schemas.microsoft.com/office/drawing/2014/main" id="{C162198B-6942-79B5-4C60-97D39E980AF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B48E509-980D-E0E2-DBB7-3CBFCDD3B3B8}"/>
              </a:ext>
            </a:extLst>
          </p:cNvPr>
          <p:cNvSpPr>
            <a:spLocks noGrp="1"/>
          </p:cNvSpPr>
          <p:nvPr>
            <p:ph type="sldNum" sz="quarter" idx="12"/>
          </p:nvPr>
        </p:nvSpPr>
        <p:spPr/>
        <p:txBody>
          <a:bodyPr/>
          <a:lstStyle/>
          <a:p>
            <a:fld id="{CA2AADFD-AD04-4536-8AE8-A637B387B4CD}" type="slidenum">
              <a:rPr lang="en-US" smtClean="0"/>
              <a:t>‹#›</a:t>
            </a:fld>
            <a:endParaRPr lang="en-US"/>
          </a:p>
        </p:txBody>
      </p:sp>
    </p:spTree>
    <p:extLst>
      <p:ext uri="{BB962C8B-B14F-4D97-AF65-F5344CB8AC3E}">
        <p14:creationId xmlns:p14="http://schemas.microsoft.com/office/powerpoint/2010/main" val="330492268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E53489-1BBE-0359-8050-C90679E5344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83AF550-9897-84BC-5B85-3FFCFF4D083C}"/>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71480070-BDBD-B342-AF43-5089C0A0C47A}"/>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5B401EAB-1B67-2B3B-A26F-CF7422A86C5A}"/>
              </a:ext>
            </a:extLst>
          </p:cNvPr>
          <p:cNvSpPr>
            <a:spLocks noGrp="1"/>
          </p:cNvSpPr>
          <p:nvPr>
            <p:ph type="dt" sz="half" idx="10"/>
          </p:nvPr>
        </p:nvSpPr>
        <p:spPr/>
        <p:txBody>
          <a:bodyPr/>
          <a:lstStyle/>
          <a:p>
            <a:fld id="{FD02F717-AA70-4286-B71D-241483079495}" type="datetimeFigureOut">
              <a:rPr lang="en-US" smtClean="0"/>
              <a:t>3/6/23</a:t>
            </a:fld>
            <a:endParaRPr lang="en-US"/>
          </a:p>
        </p:txBody>
      </p:sp>
      <p:sp>
        <p:nvSpPr>
          <p:cNvPr id="6" name="Footer Placeholder 5">
            <a:extLst>
              <a:ext uri="{FF2B5EF4-FFF2-40B4-BE49-F238E27FC236}">
                <a16:creationId xmlns:a16="http://schemas.microsoft.com/office/drawing/2014/main" id="{695C16B3-B527-ADD4-AD22-FF8F7284A05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AAA47B3-6EE6-BC01-5354-1BDB11666A61}"/>
              </a:ext>
            </a:extLst>
          </p:cNvPr>
          <p:cNvSpPr>
            <a:spLocks noGrp="1"/>
          </p:cNvSpPr>
          <p:nvPr>
            <p:ph type="sldNum" sz="quarter" idx="12"/>
          </p:nvPr>
        </p:nvSpPr>
        <p:spPr/>
        <p:txBody>
          <a:bodyPr/>
          <a:lstStyle/>
          <a:p>
            <a:fld id="{CA2AADFD-AD04-4536-8AE8-A637B387B4CD}" type="slidenum">
              <a:rPr lang="en-US" smtClean="0"/>
              <a:t>‹#›</a:t>
            </a:fld>
            <a:endParaRPr lang="en-US"/>
          </a:p>
        </p:txBody>
      </p:sp>
    </p:spTree>
    <p:extLst>
      <p:ext uri="{BB962C8B-B14F-4D97-AF65-F5344CB8AC3E}">
        <p14:creationId xmlns:p14="http://schemas.microsoft.com/office/powerpoint/2010/main" val="37779642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788372-2D7A-3A09-BBED-9734876F2657}"/>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488CB086-20A4-B9F5-15D0-01B96E525BA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5B8217E7-B301-6508-5575-5FB187E05505}"/>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8E1C77EC-DE9F-BCF9-822F-6545AEAECC6B}"/>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975FF3BE-938B-5A77-7D0A-53F25938175B}"/>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7A84A687-CE9D-D729-A280-B1AE168A3AC9}"/>
              </a:ext>
            </a:extLst>
          </p:cNvPr>
          <p:cNvSpPr>
            <a:spLocks noGrp="1"/>
          </p:cNvSpPr>
          <p:nvPr>
            <p:ph type="dt" sz="half" idx="10"/>
          </p:nvPr>
        </p:nvSpPr>
        <p:spPr/>
        <p:txBody>
          <a:bodyPr/>
          <a:lstStyle/>
          <a:p>
            <a:fld id="{FD02F717-AA70-4286-B71D-241483079495}" type="datetimeFigureOut">
              <a:rPr lang="en-US" smtClean="0"/>
              <a:t>3/6/23</a:t>
            </a:fld>
            <a:endParaRPr lang="en-US"/>
          </a:p>
        </p:txBody>
      </p:sp>
      <p:sp>
        <p:nvSpPr>
          <p:cNvPr id="8" name="Footer Placeholder 7">
            <a:extLst>
              <a:ext uri="{FF2B5EF4-FFF2-40B4-BE49-F238E27FC236}">
                <a16:creationId xmlns:a16="http://schemas.microsoft.com/office/drawing/2014/main" id="{A1B93255-074E-0356-2783-929A89AABE7F}"/>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94DF0F61-37CC-4139-1C75-BDC9439F844B}"/>
              </a:ext>
            </a:extLst>
          </p:cNvPr>
          <p:cNvSpPr>
            <a:spLocks noGrp="1"/>
          </p:cNvSpPr>
          <p:nvPr>
            <p:ph type="sldNum" sz="quarter" idx="12"/>
          </p:nvPr>
        </p:nvSpPr>
        <p:spPr/>
        <p:txBody>
          <a:bodyPr/>
          <a:lstStyle/>
          <a:p>
            <a:fld id="{CA2AADFD-AD04-4536-8AE8-A637B387B4CD}" type="slidenum">
              <a:rPr lang="en-US" smtClean="0"/>
              <a:t>‹#›</a:t>
            </a:fld>
            <a:endParaRPr lang="en-US"/>
          </a:p>
        </p:txBody>
      </p:sp>
    </p:spTree>
    <p:extLst>
      <p:ext uri="{BB962C8B-B14F-4D97-AF65-F5344CB8AC3E}">
        <p14:creationId xmlns:p14="http://schemas.microsoft.com/office/powerpoint/2010/main" val="398103837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3684D3-2386-D7E1-90EF-A56041098661}"/>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513E8BB7-C5BD-97FA-D5ED-3952E25140C0}"/>
              </a:ext>
            </a:extLst>
          </p:cNvPr>
          <p:cNvSpPr>
            <a:spLocks noGrp="1"/>
          </p:cNvSpPr>
          <p:nvPr>
            <p:ph type="dt" sz="half" idx="10"/>
          </p:nvPr>
        </p:nvSpPr>
        <p:spPr/>
        <p:txBody>
          <a:bodyPr/>
          <a:lstStyle/>
          <a:p>
            <a:fld id="{FD02F717-AA70-4286-B71D-241483079495}" type="datetimeFigureOut">
              <a:rPr lang="en-US" smtClean="0"/>
              <a:t>3/6/23</a:t>
            </a:fld>
            <a:endParaRPr lang="en-US"/>
          </a:p>
        </p:txBody>
      </p:sp>
      <p:sp>
        <p:nvSpPr>
          <p:cNvPr id="4" name="Footer Placeholder 3">
            <a:extLst>
              <a:ext uri="{FF2B5EF4-FFF2-40B4-BE49-F238E27FC236}">
                <a16:creationId xmlns:a16="http://schemas.microsoft.com/office/drawing/2014/main" id="{5616BF25-5447-402B-C94E-D1F9BE4CD181}"/>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D17A12B3-52E4-2EF1-1C49-7159BC580240}"/>
              </a:ext>
            </a:extLst>
          </p:cNvPr>
          <p:cNvSpPr>
            <a:spLocks noGrp="1"/>
          </p:cNvSpPr>
          <p:nvPr>
            <p:ph type="sldNum" sz="quarter" idx="12"/>
          </p:nvPr>
        </p:nvSpPr>
        <p:spPr/>
        <p:txBody>
          <a:bodyPr/>
          <a:lstStyle/>
          <a:p>
            <a:fld id="{CA2AADFD-AD04-4536-8AE8-A637B387B4CD}" type="slidenum">
              <a:rPr lang="en-US" smtClean="0"/>
              <a:t>‹#›</a:t>
            </a:fld>
            <a:endParaRPr lang="en-US"/>
          </a:p>
        </p:txBody>
      </p:sp>
    </p:spTree>
    <p:extLst>
      <p:ext uri="{BB962C8B-B14F-4D97-AF65-F5344CB8AC3E}">
        <p14:creationId xmlns:p14="http://schemas.microsoft.com/office/powerpoint/2010/main" val="150157494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0AB0509-8FDE-63D1-51A5-71F6E64B4893}"/>
              </a:ext>
            </a:extLst>
          </p:cNvPr>
          <p:cNvSpPr>
            <a:spLocks noGrp="1"/>
          </p:cNvSpPr>
          <p:nvPr>
            <p:ph type="dt" sz="half" idx="10"/>
          </p:nvPr>
        </p:nvSpPr>
        <p:spPr/>
        <p:txBody>
          <a:bodyPr/>
          <a:lstStyle/>
          <a:p>
            <a:fld id="{FD02F717-AA70-4286-B71D-241483079495}" type="datetimeFigureOut">
              <a:rPr lang="en-US" smtClean="0"/>
              <a:t>3/6/23</a:t>
            </a:fld>
            <a:endParaRPr lang="en-US"/>
          </a:p>
        </p:txBody>
      </p:sp>
      <p:sp>
        <p:nvSpPr>
          <p:cNvPr id="3" name="Footer Placeholder 2">
            <a:extLst>
              <a:ext uri="{FF2B5EF4-FFF2-40B4-BE49-F238E27FC236}">
                <a16:creationId xmlns:a16="http://schemas.microsoft.com/office/drawing/2014/main" id="{1C8A23D6-A3F5-B74F-D8B8-A4A77702A592}"/>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67E4CC27-D24B-9216-1D02-CD235A92BEDA}"/>
              </a:ext>
            </a:extLst>
          </p:cNvPr>
          <p:cNvSpPr>
            <a:spLocks noGrp="1"/>
          </p:cNvSpPr>
          <p:nvPr>
            <p:ph type="sldNum" sz="quarter" idx="12"/>
          </p:nvPr>
        </p:nvSpPr>
        <p:spPr/>
        <p:txBody>
          <a:bodyPr/>
          <a:lstStyle/>
          <a:p>
            <a:fld id="{CA2AADFD-AD04-4536-8AE8-A637B387B4CD}" type="slidenum">
              <a:rPr lang="en-US" smtClean="0"/>
              <a:t>‹#›</a:t>
            </a:fld>
            <a:endParaRPr lang="en-US"/>
          </a:p>
        </p:txBody>
      </p:sp>
    </p:spTree>
    <p:extLst>
      <p:ext uri="{BB962C8B-B14F-4D97-AF65-F5344CB8AC3E}">
        <p14:creationId xmlns:p14="http://schemas.microsoft.com/office/powerpoint/2010/main" val="355296426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E71B7F-363A-2FCC-8E1A-0EF63483C01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F742B201-573C-CA2B-8516-A6D3EF8B1AA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1C58B777-F86E-BE12-F787-F8FC0D0759F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5002C7A-1744-E600-4457-7AB897BDC72B}"/>
              </a:ext>
            </a:extLst>
          </p:cNvPr>
          <p:cNvSpPr>
            <a:spLocks noGrp="1"/>
          </p:cNvSpPr>
          <p:nvPr>
            <p:ph type="dt" sz="half" idx="10"/>
          </p:nvPr>
        </p:nvSpPr>
        <p:spPr/>
        <p:txBody>
          <a:bodyPr/>
          <a:lstStyle/>
          <a:p>
            <a:fld id="{FD02F717-AA70-4286-B71D-241483079495}" type="datetimeFigureOut">
              <a:rPr lang="en-US" smtClean="0"/>
              <a:t>3/6/23</a:t>
            </a:fld>
            <a:endParaRPr lang="en-US"/>
          </a:p>
        </p:txBody>
      </p:sp>
      <p:sp>
        <p:nvSpPr>
          <p:cNvPr id="6" name="Footer Placeholder 5">
            <a:extLst>
              <a:ext uri="{FF2B5EF4-FFF2-40B4-BE49-F238E27FC236}">
                <a16:creationId xmlns:a16="http://schemas.microsoft.com/office/drawing/2014/main" id="{AD35F4E9-B7A5-631F-DCEE-412CE6944DD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3A0DE8C-2373-2F03-A925-4085E3138542}"/>
              </a:ext>
            </a:extLst>
          </p:cNvPr>
          <p:cNvSpPr>
            <a:spLocks noGrp="1"/>
          </p:cNvSpPr>
          <p:nvPr>
            <p:ph type="sldNum" sz="quarter" idx="12"/>
          </p:nvPr>
        </p:nvSpPr>
        <p:spPr/>
        <p:txBody>
          <a:bodyPr/>
          <a:lstStyle/>
          <a:p>
            <a:fld id="{CA2AADFD-AD04-4536-8AE8-A637B387B4CD}" type="slidenum">
              <a:rPr lang="en-US" smtClean="0"/>
              <a:t>‹#›</a:t>
            </a:fld>
            <a:endParaRPr lang="en-US"/>
          </a:p>
        </p:txBody>
      </p:sp>
    </p:spTree>
    <p:extLst>
      <p:ext uri="{BB962C8B-B14F-4D97-AF65-F5344CB8AC3E}">
        <p14:creationId xmlns:p14="http://schemas.microsoft.com/office/powerpoint/2010/main" val="30268221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657C49-5746-F493-BB99-C4159E93358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961208F7-E174-E9F8-EE2B-762255545CE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1ACB4CB7-F147-6961-D77C-BD2EB55A8D6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A9AB69B-6800-82C0-7917-22E4224CB457}"/>
              </a:ext>
            </a:extLst>
          </p:cNvPr>
          <p:cNvSpPr>
            <a:spLocks noGrp="1"/>
          </p:cNvSpPr>
          <p:nvPr>
            <p:ph type="dt" sz="half" idx="10"/>
          </p:nvPr>
        </p:nvSpPr>
        <p:spPr/>
        <p:txBody>
          <a:bodyPr/>
          <a:lstStyle/>
          <a:p>
            <a:fld id="{FD02F717-AA70-4286-B71D-241483079495}" type="datetimeFigureOut">
              <a:rPr lang="en-US" smtClean="0"/>
              <a:t>3/6/23</a:t>
            </a:fld>
            <a:endParaRPr lang="en-US"/>
          </a:p>
        </p:txBody>
      </p:sp>
      <p:sp>
        <p:nvSpPr>
          <p:cNvPr id="6" name="Footer Placeholder 5">
            <a:extLst>
              <a:ext uri="{FF2B5EF4-FFF2-40B4-BE49-F238E27FC236}">
                <a16:creationId xmlns:a16="http://schemas.microsoft.com/office/drawing/2014/main" id="{7E281C4D-0B57-7A7C-B2D9-7151821865B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689BBA7-771B-610E-08FD-922821B9672F}"/>
              </a:ext>
            </a:extLst>
          </p:cNvPr>
          <p:cNvSpPr>
            <a:spLocks noGrp="1"/>
          </p:cNvSpPr>
          <p:nvPr>
            <p:ph type="sldNum" sz="quarter" idx="12"/>
          </p:nvPr>
        </p:nvSpPr>
        <p:spPr/>
        <p:txBody>
          <a:bodyPr/>
          <a:lstStyle/>
          <a:p>
            <a:fld id="{CA2AADFD-AD04-4536-8AE8-A637B387B4CD}" type="slidenum">
              <a:rPr lang="en-US" smtClean="0"/>
              <a:t>‹#›</a:t>
            </a:fld>
            <a:endParaRPr lang="en-US"/>
          </a:p>
        </p:txBody>
      </p:sp>
    </p:spTree>
    <p:extLst>
      <p:ext uri="{BB962C8B-B14F-4D97-AF65-F5344CB8AC3E}">
        <p14:creationId xmlns:p14="http://schemas.microsoft.com/office/powerpoint/2010/main" val="133599193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E2829A2-F433-819C-F8D6-6F2C23F6CF9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7F30BFD5-A571-9090-D6A3-A9CF20532D6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BEF6A86-D3B2-12DB-00E0-EF346DAAB9C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D02F717-AA70-4286-B71D-241483079495}" type="datetimeFigureOut">
              <a:rPr lang="en-US" smtClean="0"/>
              <a:t>3/6/23</a:t>
            </a:fld>
            <a:endParaRPr lang="en-US"/>
          </a:p>
        </p:txBody>
      </p:sp>
      <p:sp>
        <p:nvSpPr>
          <p:cNvPr id="5" name="Footer Placeholder 4">
            <a:extLst>
              <a:ext uri="{FF2B5EF4-FFF2-40B4-BE49-F238E27FC236}">
                <a16:creationId xmlns:a16="http://schemas.microsoft.com/office/drawing/2014/main" id="{2545755A-CCF1-B462-D987-792A0257061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A034D8FD-AFBA-DB95-E307-1E047C8FDB5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A2AADFD-AD04-4536-8AE8-A637B387B4CD}" type="slidenum">
              <a:rPr lang="en-US" smtClean="0"/>
              <a:t>‹#›</a:t>
            </a:fld>
            <a:endParaRPr lang="en-US"/>
          </a:p>
        </p:txBody>
      </p:sp>
    </p:spTree>
    <p:extLst>
      <p:ext uri="{BB962C8B-B14F-4D97-AF65-F5344CB8AC3E}">
        <p14:creationId xmlns:p14="http://schemas.microsoft.com/office/powerpoint/2010/main" val="207102821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hyperlink" Target="https://www.cde.ual.es/en/paid-internship-for-young-graduates-in-the-commercial-section-of-the-eu-delegation-in-ecuador/" TargetMode="External"/><Relationship Id="rId2" Type="http://schemas.openxmlformats.org/officeDocument/2006/relationships/image" Target="../media/image12.jpeg"/><Relationship Id="rId1" Type="http://schemas.openxmlformats.org/officeDocument/2006/relationships/slideLayout" Target="../slideLayouts/slideLayout4.xml"/><Relationship Id="rId4" Type="http://schemas.openxmlformats.org/officeDocument/2006/relationships/hyperlink" Target="https://creativecommons.org/licenses/by-nc/3.0/" TargetMode="External"/></Relationships>
</file>

<file path=ppt/slides/_rels/slide12.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944F1B-DF09-BBDF-66D7-A3F9A42AFC3F}"/>
              </a:ext>
            </a:extLst>
          </p:cNvPr>
          <p:cNvSpPr>
            <a:spLocks noGrp="1"/>
          </p:cNvSpPr>
          <p:nvPr>
            <p:ph type="ctrTitle"/>
          </p:nvPr>
        </p:nvSpPr>
        <p:spPr>
          <a:xfrm>
            <a:off x="1474796" y="2646642"/>
            <a:ext cx="9144000" cy="1564716"/>
          </a:xfrm>
        </p:spPr>
        <p:txBody>
          <a:bodyPr>
            <a:normAutofit/>
          </a:bodyPr>
          <a:lstStyle/>
          <a:p>
            <a:pPr algn="l"/>
            <a:r>
              <a:rPr lang="en-US" sz="4800" dirty="0"/>
              <a:t>Topic 10: </a:t>
            </a:r>
            <a:br>
              <a:rPr lang="en-US" sz="4800" dirty="0"/>
            </a:br>
            <a:r>
              <a:rPr lang="en-US" sz="4800" dirty="0"/>
              <a:t>Other Strategies for </a:t>
            </a:r>
            <a:r>
              <a:rPr lang="en-US" sz="4800"/>
              <a:t>Active Learning</a:t>
            </a:r>
            <a:endParaRPr lang="en-US" sz="4800" dirty="0"/>
          </a:p>
        </p:txBody>
      </p:sp>
      <p:sp>
        <p:nvSpPr>
          <p:cNvPr id="3" name="Subtitle 2">
            <a:extLst>
              <a:ext uri="{FF2B5EF4-FFF2-40B4-BE49-F238E27FC236}">
                <a16:creationId xmlns:a16="http://schemas.microsoft.com/office/drawing/2014/main" id="{9B35A9BE-0C68-E5C7-8F45-B6B948939B87}"/>
              </a:ext>
            </a:extLst>
          </p:cNvPr>
          <p:cNvSpPr>
            <a:spLocks noGrp="1"/>
          </p:cNvSpPr>
          <p:nvPr>
            <p:ph type="subTitle" idx="1"/>
          </p:nvPr>
        </p:nvSpPr>
        <p:spPr>
          <a:xfrm>
            <a:off x="936171" y="5351307"/>
            <a:ext cx="4522796" cy="837222"/>
          </a:xfrm>
        </p:spPr>
        <p:txBody>
          <a:bodyPr>
            <a:normAutofit/>
          </a:bodyPr>
          <a:lstStyle/>
          <a:p>
            <a:pPr algn="l"/>
            <a:r>
              <a:rPr lang="en-US" dirty="0"/>
              <a:t>Course Design Institute 2022</a:t>
            </a:r>
          </a:p>
        </p:txBody>
      </p:sp>
      <p:sp>
        <p:nvSpPr>
          <p:cNvPr id="8" name="Freeform 14">
            <a:extLst>
              <a:ext uri="{FF2B5EF4-FFF2-40B4-BE49-F238E27FC236}">
                <a16:creationId xmlns:a16="http://schemas.microsoft.com/office/drawing/2014/main" id="{C66F2F30-5DC0-44A0-BFA6-E12F46ED16D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5920619" cy="2130951"/>
          </a:xfrm>
          <a:custGeom>
            <a:avLst/>
            <a:gdLst>
              <a:gd name="connsiteX0" fmla="*/ 0 w 5920619"/>
              <a:gd name="connsiteY0" fmla="*/ 0 h 2130951"/>
              <a:gd name="connsiteX1" fmla="*/ 3191370 w 5920619"/>
              <a:gd name="connsiteY1" fmla="*/ 0 h 2130951"/>
              <a:gd name="connsiteX2" fmla="*/ 3346315 w 5920619"/>
              <a:gd name="connsiteY2" fmla="*/ 0 h 2130951"/>
              <a:gd name="connsiteX3" fmla="*/ 5920619 w 5920619"/>
              <a:gd name="connsiteY3" fmla="*/ 0 h 2130951"/>
              <a:gd name="connsiteX4" fmla="*/ 4936971 w 5920619"/>
              <a:gd name="connsiteY4" fmla="*/ 2130951 h 2130951"/>
              <a:gd name="connsiteX5" fmla="*/ 0 w 5920619"/>
              <a:gd name="connsiteY5" fmla="*/ 2130951 h 21309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920619" h="2130951">
                <a:moveTo>
                  <a:pt x="0" y="0"/>
                </a:moveTo>
                <a:lnTo>
                  <a:pt x="3191370" y="0"/>
                </a:lnTo>
                <a:lnTo>
                  <a:pt x="3346315" y="0"/>
                </a:lnTo>
                <a:lnTo>
                  <a:pt x="5920619" y="0"/>
                </a:lnTo>
                <a:lnTo>
                  <a:pt x="4936971" y="2130951"/>
                </a:lnTo>
                <a:lnTo>
                  <a:pt x="0" y="2130951"/>
                </a:lnTo>
                <a:close/>
              </a:path>
            </a:pathLst>
          </a:custGeom>
          <a:solidFill>
            <a:srgbClr val="59595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0" name="Freeform 21">
            <a:extLst>
              <a:ext uri="{FF2B5EF4-FFF2-40B4-BE49-F238E27FC236}">
                <a16:creationId xmlns:a16="http://schemas.microsoft.com/office/drawing/2014/main" id="{85872F57-7F42-4F97-8391-DDC8D0054C0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097839" y="0"/>
            <a:ext cx="7094160" cy="2130952"/>
          </a:xfrm>
          <a:custGeom>
            <a:avLst/>
            <a:gdLst>
              <a:gd name="connsiteX0" fmla="*/ 4417853 w 7094160"/>
              <a:gd name="connsiteY0" fmla="*/ 0 h 2130952"/>
              <a:gd name="connsiteX1" fmla="*/ 7094160 w 7094160"/>
              <a:gd name="connsiteY1" fmla="*/ 0 h 2130952"/>
              <a:gd name="connsiteX2" fmla="*/ 7094160 w 7094160"/>
              <a:gd name="connsiteY2" fmla="*/ 2130552 h 2130952"/>
              <a:gd name="connsiteX3" fmla="*/ 5920619 w 7094160"/>
              <a:gd name="connsiteY3" fmla="*/ 2130552 h 2130952"/>
              <a:gd name="connsiteX4" fmla="*/ 5920619 w 7094160"/>
              <a:gd name="connsiteY4" fmla="*/ 2130952 h 2130952"/>
              <a:gd name="connsiteX5" fmla="*/ 2729249 w 7094160"/>
              <a:gd name="connsiteY5" fmla="*/ 2130952 h 2130952"/>
              <a:gd name="connsiteX6" fmla="*/ 2574304 w 7094160"/>
              <a:gd name="connsiteY6" fmla="*/ 2130952 h 2130952"/>
              <a:gd name="connsiteX7" fmla="*/ 0 w 7094160"/>
              <a:gd name="connsiteY7" fmla="*/ 2130952 h 2130952"/>
              <a:gd name="connsiteX8" fmla="*/ 983648 w 7094160"/>
              <a:gd name="connsiteY8" fmla="*/ 1 h 2130952"/>
              <a:gd name="connsiteX9" fmla="*/ 4417853 w 7094160"/>
              <a:gd name="connsiteY9" fmla="*/ 1 h 21309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094160" h="2130952">
                <a:moveTo>
                  <a:pt x="4417853" y="0"/>
                </a:moveTo>
                <a:lnTo>
                  <a:pt x="7094160" y="0"/>
                </a:lnTo>
                <a:lnTo>
                  <a:pt x="7094160" y="2130552"/>
                </a:lnTo>
                <a:lnTo>
                  <a:pt x="5920619" y="2130552"/>
                </a:lnTo>
                <a:lnTo>
                  <a:pt x="5920619" y="2130952"/>
                </a:lnTo>
                <a:lnTo>
                  <a:pt x="2729249" y="2130952"/>
                </a:lnTo>
                <a:lnTo>
                  <a:pt x="2574304" y="2130952"/>
                </a:lnTo>
                <a:lnTo>
                  <a:pt x="0" y="2130952"/>
                </a:lnTo>
                <a:lnTo>
                  <a:pt x="983648" y="1"/>
                </a:lnTo>
                <a:lnTo>
                  <a:pt x="4417853" y="1"/>
                </a:lnTo>
                <a:close/>
              </a:path>
            </a:pathLst>
          </a:custGeom>
          <a:solidFill>
            <a:srgbClr val="7F7F7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2" name="Freeform: Shape 11">
            <a:extLst>
              <a:ext uri="{FF2B5EF4-FFF2-40B4-BE49-F238E27FC236}">
                <a16:creationId xmlns:a16="http://schemas.microsoft.com/office/drawing/2014/main" id="{04DC2037-48A0-4F22-B9D4-8EAEBC780AB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149721" y="4682920"/>
            <a:ext cx="4522796" cy="2175080"/>
          </a:xfrm>
          <a:custGeom>
            <a:avLst/>
            <a:gdLst>
              <a:gd name="connsiteX0" fmla="*/ 3515449 w 4522796"/>
              <a:gd name="connsiteY0" fmla="*/ 0 h 2175080"/>
              <a:gd name="connsiteX1" fmla="*/ 0 w 4522796"/>
              <a:gd name="connsiteY1" fmla="*/ 0 h 2175080"/>
              <a:gd name="connsiteX2" fmla="*/ 0 w 4522796"/>
              <a:gd name="connsiteY2" fmla="*/ 2175080 h 2175080"/>
              <a:gd name="connsiteX3" fmla="*/ 4522796 w 4522796"/>
              <a:gd name="connsiteY3" fmla="*/ 2175080 h 2175080"/>
            </a:gdLst>
            <a:ahLst/>
            <a:cxnLst>
              <a:cxn ang="0">
                <a:pos x="connsiteX0" y="connsiteY0"/>
              </a:cxn>
              <a:cxn ang="0">
                <a:pos x="connsiteX1" y="connsiteY1"/>
              </a:cxn>
              <a:cxn ang="0">
                <a:pos x="connsiteX2" y="connsiteY2"/>
              </a:cxn>
              <a:cxn ang="0">
                <a:pos x="connsiteX3" y="connsiteY3"/>
              </a:cxn>
            </a:cxnLst>
            <a:rect l="l" t="t" r="r" b="b"/>
            <a:pathLst>
              <a:path w="4522796" h="2175080">
                <a:moveTo>
                  <a:pt x="3515449" y="0"/>
                </a:moveTo>
                <a:lnTo>
                  <a:pt x="0" y="0"/>
                </a:lnTo>
                <a:lnTo>
                  <a:pt x="0" y="2175080"/>
                </a:lnTo>
                <a:lnTo>
                  <a:pt x="4522796" y="217508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b="1"/>
          </a:p>
        </p:txBody>
      </p:sp>
      <p:sp>
        <p:nvSpPr>
          <p:cNvPr id="14" name="Freeform 22">
            <a:extLst>
              <a:ext uri="{FF2B5EF4-FFF2-40B4-BE49-F238E27FC236}">
                <a16:creationId xmlns:a16="http://schemas.microsoft.com/office/drawing/2014/main" id="{0006CBFD-ADA0-43D1-9332-9C34CA1C76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266810" y="4682920"/>
            <a:ext cx="5925190" cy="2175080"/>
          </a:xfrm>
          <a:custGeom>
            <a:avLst/>
            <a:gdLst>
              <a:gd name="connsiteX0" fmla="*/ 1007347 w 5925190"/>
              <a:gd name="connsiteY0" fmla="*/ 0 h 2175080"/>
              <a:gd name="connsiteX1" fmla="*/ 5925190 w 5925190"/>
              <a:gd name="connsiteY1" fmla="*/ 0 h 2175080"/>
              <a:gd name="connsiteX2" fmla="*/ 5925190 w 5925190"/>
              <a:gd name="connsiteY2" fmla="*/ 2175080 h 2175080"/>
              <a:gd name="connsiteX3" fmla="*/ 0 w 5925190"/>
              <a:gd name="connsiteY3" fmla="*/ 2175080 h 2175080"/>
            </a:gdLst>
            <a:ahLst/>
            <a:cxnLst>
              <a:cxn ang="0">
                <a:pos x="connsiteX0" y="connsiteY0"/>
              </a:cxn>
              <a:cxn ang="0">
                <a:pos x="connsiteX1" y="connsiteY1"/>
              </a:cxn>
              <a:cxn ang="0">
                <a:pos x="connsiteX2" y="connsiteY2"/>
              </a:cxn>
              <a:cxn ang="0">
                <a:pos x="connsiteX3" y="connsiteY3"/>
              </a:cxn>
            </a:cxnLst>
            <a:rect l="l" t="t" r="r" b="b"/>
            <a:pathLst>
              <a:path w="5925190" h="2175080">
                <a:moveTo>
                  <a:pt x="1007347" y="0"/>
                </a:moveTo>
                <a:lnTo>
                  <a:pt x="5925190" y="0"/>
                </a:lnTo>
                <a:lnTo>
                  <a:pt x="5925190" y="2175080"/>
                </a:lnTo>
                <a:lnTo>
                  <a:pt x="0" y="2175080"/>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 name="Freeform 25">
            <a:extLst>
              <a:ext uri="{FF2B5EF4-FFF2-40B4-BE49-F238E27FC236}">
                <a16:creationId xmlns:a16="http://schemas.microsoft.com/office/drawing/2014/main" id="{2B931666-F28F-45F3-A074-66D2272D58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682920"/>
            <a:ext cx="7114535" cy="2175080"/>
          </a:xfrm>
          <a:custGeom>
            <a:avLst/>
            <a:gdLst>
              <a:gd name="connsiteX0" fmla="*/ 0 w 7114535"/>
              <a:gd name="connsiteY0" fmla="*/ 0 h 2175080"/>
              <a:gd name="connsiteX1" fmla="*/ 1189345 w 7114535"/>
              <a:gd name="connsiteY1" fmla="*/ 0 h 2175080"/>
              <a:gd name="connsiteX2" fmla="*/ 7114535 w 7114535"/>
              <a:gd name="connsiteY2" fmla="*/ 0 h 2175080"/>
              <a:gd name="connsiteX3" fmla="*/ 6107188 w 7114535"/>
              <a:gd name="connsiteY3" fmla="*/ 2175080 h 2175080"/>
              <a:gd name="connsiteX4" fmla="*/ 1189345 w 7114535"/>
              <a:gd name="connsiteY4" fmla="*/ 2175080 h 2175080"/>
              <a:gd name="connsiteX5" fmla="*/ 0 w 7114535"/>
              <a:gd name="connsiteY5" fmla="*/ 2175080 h 2175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114535" h="2175080">
                <a:moveTo>
                  <a:pt x="0" y="0"/>
                </a:moveTo>
                <a:lnTo>
                  <a:pt x="1189345" y="0"/>
                </a:lnTo>
                <a:lnTo>
                  <a:pt x="7114535" y="0"/>
                </a:lnTo>
                <a:lnTo>
                  <a:pt x="6107188" y="2175080"/>
                </a:lnTo>
                <a:lnTo>
                  <a:pt x="1189345" y="2175080"/>
                </a:lnTo>
                <a:lnTo>
                  <a:pt x="0" y="2175080"/>
                </a:lnTo>
                <a:close/>
              </a:path>
            </a:pathLst>
          </a:custGeom>
          <a:solidFill>
            <a:srgbClr val="7F7F7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Logo&#10;&#10;Description automatically generated with medium confidence">
            <a:extLst>
              <a:ext uri="{FF2B5EF4-FFF2-40B4-BE49-F238E27FC236}">
                <a16:creationId xmlns:a16="http://schemas.microsoft.com/office/drawing/2014/main" id="{FB52A217-CCF2-2C09-DAC6-207EFB36BC84}"/>
              </a:ext>
            </a:extLst>
          </p:cNvPr>
          <p:cNvPicPr>
            <a:picLocks noChangeAspect="1"/>
          </p:cNvPicPr>
          <p:nvPr/>
        </p:nvPicPr>
        <p:blipFill>
          <a:blip r:embed="rId2" cstate="hqprint">
            <a:extLst>
              <a:ext uri="{28A0092B-C50C-407E-A947-70E740481C1C}">
                <a14:useLocalDpi xmlns:a14="http://schemas.microsoft.com/office/drawing/2010/main"/>
              </a:ext>
            </a:extLst>
          </a:blip>
          <a:stretch>
            <a:fillRect/>
          </a:stretch>
        </p:blipFill>
        <p:spPr>
          <a:xfrm>
            <a:off x="6622833" y="753082"/>
            <a:ext cx="4395625" cy="1056529"/>
          </a:xfrm>
          <a:prstGeom prst="rect">
            <a:avLst/>
          </a:prstGeom>
        </p:spPr>
      </p:pic>
    </p:spTree>
    <p:extLst>
      <p:ext uri="{BB962C8B-B14F-4D97-AF65-F5344CB8AC3E}">
        <p14:creationId xmlns:p14="http://schemas.microsoft.com/office/powerpoint/2010/main" val="382272505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CEEB3D-84A9-C61D-7525-F93B65DBC88B}"/>
              </a:ext>
            </a:extLst>
          </p:cNvPr>
          <p:cNvSpPr>
            <a:spLocks noGrp="1"/>
          </p:cNvSpPr>
          <p:nvPr>
            <p:ph type="title"/>
          </p:nvPr>
        </p:nvSpPr>
        <p:spPr>
          <a:xfrm>
            <a:off x="4965430" y="629268"/>
            <a:ext cx="6586491" cy="1286160"/>
          </a:xfrm>
        </p:spPr>
        <p:txBody>
          <a:bodyPr anchor="b">
            <a:normAutofit/>
          </a:bodyPr>
          <a:lstStyle/>
          <a:p>
            <a:r>
              <a:rPr lang="en-US" sz="4100"/>
              <a:t>Managing Civic Engagement or Service Learning - 3</a:t>
            </a:r>
          </a:p>
        </p:txBody>
      </p:sp>
      <p:sp>
        <p:nvSpPr>
          <p:cNvPr id="3" name="Content Placeholder 2">
            <a:extLst>
              <a:ext uri="{FF2B5EF4-FFF2-40B4-BE49-F238E27FC236}">
                <a16:creationId xmlns:a16="http://schemas.microsoft.com/office/drawing/2014/main" id="{9BC38BCA-4BC0-3449-59FE-AF3C03EB38D7}"/>
              </a:ext>
            </a:extLst>
          </p:cNvPr>
          <p:cNvSpPr>
            <a:spLocks noGrp="1"/>
          </p:cNvSpPr>
          <p:nvPr>
            <p:ph idx="1"/>
          </p:nvPr>
        </p:nvSpPr>
        <p:spPr>
          <a:xfrm>
            <a:off x="4965431" y="2438400"/>
            <a:ext cx="6586489" cy="3785419"/>
          </a:xfrm>
        </p:spPr>
        <p:txBody>
          <a:bodyPr>
            <a:normAutofit/>
          </a:bodyPr>
          <a:lstStyle/>
          <a:p>
            <a:pPr lvl="0"/>
            <a:r>
              <a:rPr lang="en-US" sz="2200" dirty="0"/>
              <a:t>Communicate regularly with the partnering organization, visit the project site, monitor progress, and ensure that students are functioning appropriately within the project setting.</a:t>
            </a:r>
          </a:p>
          <a:p>
            <a:pPr lvl="0"/>
            <a:r>
              <a:rPr lang="en-US" sz="2200" dirty="0"/>
              <a:t>Incorporate separate opportunities for debriefing and reflection for students and participants in the partnering organization, allowing each person to think critically about their experience, relate it to larger social contexts and issues, recognize their involvement in the project’s challenges and successes, and prepare for future engagement.</a:t>
            </a:r>
          </a:p>
          <a:p>
            <a:endParaRPr lang="en-US" sz="2000" dirty="0"/>
          </a:p>
        </p:txBody>
      </p:sp>
      <p:pic>
        <p:nvPicPr>
          <p:cNvPr id="5" name="Picture 4" descr="Man sitting on a desk">
            <a:extLst>
              <a:ext uri="{FF2B5EF4-FFF2-40B4-BE49-F238E27FC236}">
                <a16:creationId xmlns:a16="http://schemas.microsoft.com/office/drawing/2014/main" id="{5571B9FF-A8EC-3CCA-9FED-50E6009211ED}"/>
              </a:ext>
            </a:extLst>
          </p:cNvPr>
          <p:cNvPicPr>
            <a:picLocks noChangeAspect="1"/>
          </p:cNvPicPr>
          <p:nvPr/>
        </p:nvPicPr>
        <p:blipFill rotWithShape="1">
          <a:blip r:embed="rId2" cstate="hqprint">
            <a:extLst>
              <a:ext uri="{28A0092B-C50C-407E-A947-70E740481C1C}">
                <a14:useLocalDpi xmlns:a14="http://schemas.microsoft.com/office/drawing/2010/main"/>
              </a:ext>
            </a:extLst>
          </a:blip>
          <a:srcRect b="-1"/>
          <a:stretch/>
        </p:blipFill>
        <p:spPr>
          <a:xfrm>
            <a:off x="20" y="10"/>
            <a:ext cx="4635571" cy="6857990"/>
          </a:xfrm>
          <a:prstGeom prst="rect">
            <a:avLst/>
          </a:prstGeom>
          <a:effectLst/>
        </p:spPr>
      </p:pic>
      <p:cxnSp>
        <p:nvCxnSpPr>
          <p:cNvPr id="10" name="Straight Connector 9">
            <a:extLst>
              <a:ext uri="{FF2B5EF4-FFF2-40B4-BE49-F238E27FC236}">
                <a16:creationId xmlns:a16="http://schemas.microsoft.com/office/drawing/2014/main" id="{A7F400EE-A8A5-48AF-B4D6-291B52C6F0B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080934" y="2115117"/>
            <a:ext cx="6309360" cy="0"/>
          </a:xfrm>
          <a:prstGeom prst="line">
            <a:avLst/>
          </a:prstGeom>
          <a:ln w="19050">
            <a:solidFill>
              <a:srgbClr val="B28B59"/>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832633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8" name="Rectangle 17">
            <a:extLst>
              <a:ext uri="{FF2B5EF4-FFF2-40B4-BE49-F238E27FC236}">
                <a16:creationId xmlns:a16="http://schemas.microsoft.com/office/drawing/2014/main" id="{45D37F4E-DDB4-456B-97E0-9937730A03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572493" y="238539"/>
            <a:ext cx="11018520" cy="1434415"/>
          </a:xfrm>
        </p:spPr>
        <p:txBody>
          <a:bodyPr vert="horz" lIns="91440" tIns="45720" rIns="91440" bIns="45720" rtlCol="0" anchor="b">
            <a:normAutofit/>
          </a:bodyPr>
          <a:lstStyle/>
          <a:p>
            <a:r>
              <a:rPr lang="en-US" sz="5400"/>
              <a:t>Practical Experience – Internships </a:t>
            </a:r>
          </a:p>
        </p:txBody>
      </p:sp>
      <p:sp>
        <p:nvSpPr>
          <p:cNvPr id="20" name="sketchy line">
            <a:extLst>
              <a:ext uri="{FF2B5EF4-FFF2-40B4-BE49-F238E27FC236}">
                <a16:creationId xmlns:a16="http://schemas.microsoft.com/office/drawing/2014/main" id="{B2DD41CD-8F47-4F56-AD12-4E2FF76969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2493" y="1681544"/>
            <a:ext cx="10972800" cy="18288"/>
          </a:xfrm>
          <a:custGeom>
            <a:avLst/>
            <a:gdLst>
              <a:gd name="connsiteX0" fmla="*/ 0 w 10972800"/>
              <a:gd name="connsiteY0" fmla="*/ 0 h 18288"/>
              <a:gd name="connsiteX1" fmla="*/ 356616 w 10972800"/>
              <a:gd name="connsiteY1" fmla="*/ 0 h 18288"/>
              <a:gd name="connsiteX2" fmla="*/ 1042416 w 10972800"/>
              <a:gd name="connsiteY2" fmla="*/ 0 h 18288"/>
              <a:gd name="connsiteX3" fmla="*/ 1947672 w 10972800"/>
              <a:gd name="connsiteY3" fmla="*/ 0 h 18288"/>
              <a:gd name="connsiteX4" fmla="*/ 2633472 w 10972800"/>
              <a:gd name="connsiteY4" fmla="*/ 0 h 18288"/>
              <a:gd name="connsiteX5" fmla="*/ 2990088 w 10972800"/>
              <a:gd name="connsiteY5" fmla="*/ 0 h 18288"/>
              <a:gd name="connsiteX6" fmla="*/ 3456432 w 10972800"/>
              <a:gd name="connsiteY6" fmla="*/ 0 h 18288"/>
              <a:gd name="connsiteX7" fmla="*/ 4361688 w 10972800"/>
              <a:gd name="connsiteY7" fmla="*/ 0 h 18288"/>
              <a:gd name="connsiteX8" fmla="*/ 5266944 w 10972800"/>
              <a:gd name="connsiteY8" fmla="*/ 0 h 18288"/>
              <a:gd name="connsiteX9" fmla="*/ 6172200 w 10972800"/>
              <a:gd name="connsiteY9" fmla="*/ 0 h 18288"/>
              <a:gd name="connsiteX10" fmla="*/ 6528816 w 10972800"/>
              <a:gd name="connsiteY10" fmla="*/ 0 h 18288"/>
              <a:gd name="connsiteX11" fmla="*/ 7214616 w 10972800"/>
              <a:gd name="connsiteY11" fmla="*/ 0 h 18288"/>
              <a:gd name="connsiteX12" fmla="*/ 7790688 w 10972800"/>
              <a:gd name="connsiteY12" fmla="*/ 0 h 18288"/>
              <a:gd name="connsiteX13" fmla="*/ 8147304 w 10972800"/>
              <a:gd name="connsiteY13" fmla="*/ 0 h 18288"/>
              <a:gd name="connsiteX14" fmla="*/ 9052560 w 10972800"/>
              <a:gd name="connsiteY14" fmla="*/ 0 h 18288"/>
              <a:gd name="connsiteX15" fmla="*/ 9409176 w 10972800"/>
              <a:gd name="connsiteY15" fmla="*/ 0 h 18288"/>
              <a:gd name="connsiteX16" fmla="*/ 9765792 w 10972800"/>
              <a:gd name="connsiteY16" fmla="*/ 0 h 18288"/>
              <a:gd name="connsiteX17" fmla="*/ 10341864 w 10972800"/>
              <a:gd name="connsiteY17" fmla="*/ 0 h 18288"/>
              <a:gd name="connsiteX18" fmla="*/ 10972800 w 10972800"/>
              <a:gd name="connsiteY18" fmla="*/ 0 h 18288"/>
              <a:gd name="connsiteX19" fmla="*/ 10972800 w 10972800"/>
              <a:gd name="connsiteY19" fmla="*/ 18288 h 18288"/>
              <a:gd name="connsiteX20" fmla="*/ 10177272 w 10972800"/>
              <a:gd name="connsiteY20" fmla="*/ 18288 h 18288"/>
              <a:gd name="connsiteX21" fmla="*/ 9820656 w 10972800"/>
              <a:gd name="connsiteY21" fmla="*/ 18288 h 18288"/>
              <a:gd name="connsiteX22" fmla="*/ 9464040 w 10972800"/>
              <a:gd name="connsiteY22" fmla="*/ 18288 h 18288"/>
              <a:gd name="connsiteX23" fmla="*/ 8778240 w 10972800"/>
              <a:gd name="connsiteY23" fmla="*/ 18288 h 18288"/>
              <a:gd name="connsiteX24" fmla="*/ 8421624 w 10972800"/>
              <a:gd name="connsiteY24" fmla="*/ 18288 h 18288"/>
              <a:gd name="connsiteX25" fmla="*/ 7735824 w 10972800"/>
              <a:gd name="connsiteY25" fmla="*/ 18288 h 18288"/>
              <a:gd name="connsiteX26" fmla="*/ 6940296 w 10972800"/>
              <a:gd name="connsiteY26" fmla="*/ 18288 h 18288"/>
              <a:gd name="connsiteX27" fmla="*/ 6254496 w 10972800"/>
              <a:gd name="connsiteY27" fmla="*/ 18288 h 18288"/>
              <a:gd name="connsiteX28" fmla="*/ 5458968 w 10972800"/>
              <a:gd name="connsiteY28" fmla="*/ 18288 h 18288"/>
              <a:gd name="connsiteX29" fmla="*/ 4663440 w 10972800"/>
              <a:gd name="connsiteY29" fmla="*/ 18288 h 18288"/>
              <a:gd name="connsiteX30" fmla="*/ 4306824 w 10972800"/>
              <a:gd name="connsiteY30" fmla="*/ 18288 h 18288"/>
              <a:gd name="connsiteX31" fmla="*/ 3840480 w 10972800"/>
              <a:gd name="connsiteY31" fmla="*/ 18288 h 18288"/>
              <a:gd name="connsiteX32" fmla="*/ 3264408 w 10972800"/>
              <a:gd name="connsiteY32" fmla="*/ 18288 h 18288"/>
              <a:gd name="connsiteX33" fmla="*/ 2578608 w 10972800"/>
              <a:gd name="connsiteY33" fmla="*/ 18288 h 18288"/>
              <a:gd name="connsiteX34" fmla="*/ 1673352 w 10972800"/>
              <a:gd name="connsiteY34" fmla="*/ 18288 h 18288"/>
              <a:gd name="connsiteX35" fmla="*/ 877824 w 10972800"/>
              <a:gd name="connsiteY35" fmla="*/ 18288 h 18288"/>
              <a:gd name="connsiteX36" fmla="*/ 0 w 10972800"/>
              <a:gd name="connsiteY36" fmla="*/ 18288 h 18288"/>
              <a:gd name="connsiteX37" fmla="*/ 0 w 10972800"/>
              <a:gd name="connsiteY37"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0972800" h="18288" fill="none" extrusionOk="0">
                <a:moveTo>
                  <a:pt x="0" y="0"/>
                </a:moveTo>
                <a:cubicBezTo>
                  <a:pt x="165916" y="-1866"/>
                  <a:pt x="188720" y="13756"/>
                  <a:pt x="356616" y="0"/>
                </a:cubicBezTo>
                <a:cubicBezTo>
                  <a:pt x="524512" y="-13756"/>
                  <a:pt x="734781" y="8922"/>
                  <a:pt x="1042416" y="0"/>
                </a:cubicBezTo>
                <a:cubicBezTo>
                  <a:pt x="1350051" y="-8922"/>
                  <a:pt x="1595982" y="-26315"/>
                  <a:pt x="1947672" y="0"/>
                </a:cubicBezTo>
                <a:cubicBezTo>
                  <a:pt x="2299362" y="26315"/>
                  <a:pt x="2292691" y="-19526"/>
                  <a:pt x="2633472" y="0"/>
                </a:cubicBezTo>
                <a:cubicBezTo>
                  <a:pt x="2974253" y="19526"/>
                  <a:pt x="2857309" y="10773"/>
                  <a:pt x="2990088" y="0"/>
                </a:cubicBezTo>
                <a:cubicBezTo>
                  <a:pt x="3122867" y="-10773"/>
                  <a:pt x="3359343" y="7194"/>
                  <a:pt x="3456432" y="0"/>
                </a:cubicBezTo>
                <a:cubicBezTo>
                  <a:pt x="3553521" y="-7194"/>
                  <a:pt x="4136258" y="5108"/>
                  <a:pt x="4361688" y="0"/>
                </a:cubicBezTo>
                <a:cubicBezTo>
                  <a:pt x="4587118" y="-5108"/>
                  <a:pt x="4992424" y="-42958"/>
                  <a:pt x="5266944" y="0"/>
                </a:cubicBezTo>
                <a:cubicBezTo>
                  <a:pt x="5541464" y="42958"/>
                  <a:pt x="5882966" y="-3430"/>
                  <a:pt x="6172200" y="0"/>
                </a:cubicBezTo>
                <a:cubicBezTo>
                  <a:pt x="6461434" y="3430"/>
                  <a:pt x="6432127" y="6688"/>
                  <a:pt x="6528816" y="0"/>
                </a:cubicBezTo>
                <a:cubicBezTo>
                  <a:pt x="6625505" y="-6688"/>
                  <a:pt x="6916805" y="-436"/>
                  <a:pt x="7214616" y="0"/>
                </a:cubicBezTo>
                <a:cubicBezTo>
                  <a:pt x="7512427" y="436"/>
                  <a:pt x="7626159" y="-6909"/>
                  <a:pt x="7790688" y="0"/>
                </a:cubicBezTo>
                <a:cubicBezTo>
                  <a:pt x="7955217" y="6909"/>
                  <a:pt x="8048891" y="15307"/>
                  <a:pt x="8147304" y="0"/>
                </a:cubicBezTo>
                <a:cubicBezTo>
                  <a:pt x="8245717" y="-15307"/>
                  <a:pt x="8645618" y="-11734"/>
                  <a:pt x="9052560" y="0"/>
                </a:cubicBezTo>
                <a:cubicBezTo>
                  <a:pt x="9459502" y="11734"/>
                  <a:pt x="9320584" y="8388"/>
                  <a:pt x="9409176" y="0"/>
                </a:cubicBezTo>
                <a:cubicBezTo>
                  <a:pt x="9497768" y="-8388"/>
                  <a:pt x="9644192" y="8379"/>
                  <a:pt x="9765792" y="0"/>
                </a:cubicBezTo>
                <a:cubicBezTo>
                  <a:pt x="9887392" y="-8379"/>
                  <a:pt x="10105220" y="-12663"/>
                  <a:pt x="10341864" y="0"/>
                </a:cubicBezTo>
                <a:cubicBezTo>
                  <a:pt x="10578508" y="12663"/>
                  <a:pt x="10773103" y="-5786"/>
                  <a:pt x="10972800" y="0"/>
                </a:cubicBezTo>
                <a:cubicBezTo>
                  <a:pt x="10972146" y="8818"/>
                  <a:pt x="10972240" y="13823"/>
                  <a:pt x="10972800" y="18288"/>
                </a:cubicBezTo>
                <a:cubicBezTo>
                  <a:pt x="10588778" y="31598"/>
                  <a:pt x="10543381" y="-12698"/>
                  <a:pt x="10177272" y="18288"/>
                </a:cubicBezTo>
                <a:cubicBezTo>
                  <a:pt x="9811163" y="49274"/>
                  <a:pt x="9996817" y="25662"/>
                  <a:pt x="9820656" y="18288"/>
                </a:cubicBezTo>
                <a:cubicBezTo>
                  <a:pt x="9644495" y="10914"/>
                  <a:pt x="9607007" y="31631"/>
                  <a:pt x="9464040" y="18288"/>
                </a:cubicBezTo>
                <a:cubicBezTo>
                  <a:pt x="9321073" y="4945"/>
                  <a:pt x="9114189" y="28940"/>
                  <a:pt x="8778240" y="18288"/>
                </a:cubicBezTo>
                <a:cubicBezTo>
                  <a:pt x="8442291" y="7636"/>
                  <a:pt x="8594763" y="987"/>
                  <a:pt x="8421624" y="18288"/>
                </a:cubicBezTo>
                <a:cubicBezTo>
                  <a:pt x="8248485" y="35589"/>
                  <a:pt x="7929515" y="37573"/>
                  <a:pt x="7735824" y="18288"/>
                </a:cubicBezTo>
                <a:cubicBezTo>
                  <a:pt x="7542133" y="-997"/>
                  <a:pt x="7252504" y="33858"/>
                  <a:pt x="6940296" y="18288"/>
                </a:cubicBezTo>
                <a:cubicBezTo>
                  <a:pt x="6628088" y="2718"/>
                  <a:pt x="6528503" y="48389"/>
                  <a:pt x="6254496" y="18288"/>
                </a:cubicBezTo>
                <a:cubicBezTo>
                  <a:pt x="5980489" y="-11813"/>
                  <a:pt x="5695784" y="-3740"/>
                  <a:pt x="5458968" y="18288"/>
                </a:cubicBezTo>
                <a:cubicBezTo>
                  <a:pt x="5222152" y="40316"/>
                  <a:pt x="5010751" y="19095"/>
                  <a:pt x="4663440" y="18288"/>
                </a:cubicBezTo>
                <a:cubicBezTo>
                  <a:pt x="4316129" y="17481"/>
                  <a:pt x="4425552" y="1606"/>
                  <a:pt x="4306824" y="18288"/>
                </a:cubicBezTo>
                <a:cubicBezTo>
                  <a:pt x="4188096" y="34970"/>
                  <a:pt x="3941535" y="7481"/>
                  <a:pt x="3840480" y="18288"/>
                </a:cubicBezTo>
                <a:cubicBezTo>
                  <a:pt x="3739425" y="29095"/>
                  <a:pt x="3402388" y="17641"/>
                  <a:pt x="3264408" y="18288"/>
                </a:cubicBezTo>
                <a:cubicBezTo>
                  <a:pt x="3126428" y="18935"/>
                  <a:pt x="2776779" y="9983"/>
                  <a:pt x="2578608" y="18288"/>
                </a:cubicBezTo>
                <a:cubicBezTo>
                  <a:pt x="2380437" y="26593"/>
                  <a:pt x="1909468" y="25818"/>
                  <a:pt x="1673352" y="18288"/>
                </a:cubicBezTo>
                <a:cubicBezTo>
                  <a:pt x="1437236" y="10758"/>
                  <a:pt x="1131180" y="49884"/>
                  <a:pt x="877824" y="18288"/>
                </a:cubicBezTo>
                <a:cubicBezTo>
                  <a:pt x="624468" y="-13308"/>
                  <a:pt x="206753" y="2195"/>
                  <a:pt x="0" y="18288"/>
                </a:cubicBezTo>
                <a:cubicBezTo>
                  <a:pt x="313" y="10654"/>
                  <a:pt x="-263" y="4056"/>
                  <a:pt x="0" y="0"/>
                </a:cubicBezTo>
                <a:close/>
              </a:path>
              <a:path w="10972800" h="18288" stroke="0" extrusionOk="0">
                <a:moveTo>
                  <a:pt x="0" y="0"/>
                </a:moveTo>
                <a:cubicBezTo>
                  <a:pt x="164017" y="-17675"/>
                  <a:pt x="309425" y="9913"/>
                  <a:pt x="466344" y="0"/>
                </a:cubicBezTo>
                <a:cubicBezTo>
                  <a:pt x="623263" y="-9913"/>
                  <a:pt x="659300" y="-14524"/>
                  <a:pt x="822960" y="0"/>
                </a:cubicBezTo>
                <a:cubicBezTo>
                  <a:pt x="986620" y="14524"/>
                  <a:pt x="1105222" y="-16481"/>
                  <a:pt x="1289304" y="0"/>
                </a:cubicBezTo>
                <a:cubicBezTo>
                  <a:pt x="1473386" y="16481"/>
                  <a:pt x="1693223" y="26161"/>
                  <a:pt x="1975104" y="0"/>
                </a:cubicBezTo>
                <a:cubicBezTo>
                  <a:pt x="2256985" y="-26161"/>
                  <a:pt x="2435781" y="23061"/>
                  <a:pt x="2770632" y="0"/>
                </a:cubicBezTo>
                <a:cubicBezTo>
                  <a:pt x="3105483" y="-23061"/>
                  <a:pt x="3247479" y="-44011"/>
                  <a:pt x="3675888" y="0"/>
                </a:cubicBezTo>
                <a:cubicBezTo>
                  <a:pt x="4104297" y="44011"/>
                  <a:pt x="4280918" y="4017"/>
                  <a:pt x="4581144" y="0"/>
                </a:cubicBezTo>
                <a:cubicBezTo>
                  <a:pt x="4881370" y="-4017"/>
                  <a:pt x="5021699" y="-11889"/>
                  <a:pt x="5157216" y="0"/>
                </a:cubicBezTo>
                <a:cubicBezTo>
                  <a:pt x="5292733" y="11889"/>
                  <a:pt x="5603398" y="-17698"/>
                  <a:pt x="5952744" y="0"/>
                </a:cubicBezTo>
                <a:cubicBezTo>
                  <a:pt x="6302090" y="17698"/>
                  <a:pt x="6353093" y="-11909"/>
                  <a:pt x="6638544" y="0"/>
                </a:cubicBezTo>
                <a:cubicBezTo>
                  <a:pt x="6923995" y="11909"/>
                  <a:pt x="7053404" y="21630"/>
                  <a:pt x="7214616" y="0"/>
                </a:cubicBezTo>
                <a:cubicBezTo>
                  <a:pt x="7375828" y="-21630"/>
                  <a:pt x="7837963" y="3886"/>
                  <a:pt x="8010144" y="0"/>
                </a:cubicBezTo>
                <a:cubicBezTo>
                  <a:pt x="8182325" y="-3886"/>
                  <a:pt x="8224183" y="16009"/>
                  <a:pt x="8366760" y="0"/>
                </a:cubicBezTo>
                <a:cubicBezTo>
                  <a:pt x="8509337" y="-16009"/>
                  <a:pt x="8687920" y="-5720"/>
                  <a:pt x="8942832" y="0"/>
                </a:cubicBezTo>
                <a:cubicBezTo>
                  <a:pt x="9197744" y="5720"/>
                  <a:pt x="9368437" y="20479"/>
                  <a:pt x="9628632" y="0"/>
                </a:cubicBezTo>
                <a:cubicBezTo>
                  <a:pt x="9888827" y="-20479"/>
                  <a:pt x="10560858" y="-20746"/>
                  <a:pt x="10972800" y="0"/>
                </a:cubicBezTo>
                <a:cubicBezTo>
                  <a:pt x="10972186" y="5722"/>
                  <a:pt x="10972980" y="12495"/>
                  <a:pt x="10972800" y="18288"/>
                </a:cubicBezTo>
                <a:cubicBezTo>
                  <a:pt x="10786146" y="12536"/>
                  <a:pt x="10623717" y="14033"/>
                  <a:pt x="10506456" y="18288"/>
                </a:cubicBezTo>
                <a:cubicBezTo>
                  <a:pt x="10389195" y="22543"/>
                  <a:pt x="10296178" y="20107"/>
                  <a:pt x="10149840" y="18288"/>
                </a:cubicBezTo>
                <a:cubicBezTo>
                  <a:pt x="10003502" y="16469"/>
                  <a:pt x="9767530" y="28891"/>
                  <a:pt x="9464040" y="18288"/>
                </a:cubicBezTo>
                <a:cubicBezTo>
                  <a:pt x="9160550" y="7685"/>
                  <a:pt x="9229050" y="2659"/>
                  <a:pt x="8997696" y="18288"/>
                </a:cubicBezTo>
                <a:cubicBezTo>
                  <a:pt x="8766342" y="33917"/>
                  <a:pt x="8340136" y="34864"/>
                  <a:pt x="8092440" y="18288"/>
                </a:cubicBezTo>
                <a:cubicBezTo>
                  <a:pt x="7844744" y="1712"/>
                  <a:pt x="7863720" y="27405"/>
                  <a:pt x="7735824" y="18288"/>
                </a:cubicBezTo>
                <a:cubicBezTo>
                  <a:pt x="7607928" y="9171"/>
                  <a:pt x="7323619" y="461"/>
                  <a:pt x="7050024" y="18288"/>
                </a:cubicBezTo>
                <a:cubicBezTo>
                  <a:pt x="6776429" y="36115"/>
                  <a:pt x="6787899" y="28206"/>
                  <a:pt x="6693408" y="18288"/>
                </a:cubicBezTo>
                <a:cubicBezTo>
                  <a:pt x="6598917" y="8370"/>
                  <a:pt x="6395231" y="19114"/>
                  <a:pt x="6227064" y="18288"/>
                </a:cubicBezTo>
                <a:cubicBezTo>
                  <a:pt x="6058897" y="17462"/>
                  <a:pt x="5618582" y="1091"/>
                  <a:pt x="5431536" y="18288"/>
                </a:cubicBezTo>
                <a:cubicBezTo>
                  <a:pt x="5244490" y="35485"/>
                  <a:pt x="4729797" y="-9650"/>
                  <a:pt x="4526280" y="18288"/>
                </a:cubicBezTo>
                <a:cubicBezTo>
                  <a:pt x="4322763" y="46226"/>
                  <a:pt x="4216797" y="756"/>
                  <a:pt x="4059936" y="18288"/>
                </a:cubicBezTo>
                <a:cubicBezTo>
                  <a:pt x="3903075" y="35820"/>
                  <a:pt x="3537912" y="42098"/>
                  <a:pt x="3374136" y="18288"/>
                </a:cubicBezTo>
                <a:cubicBezTo>
                  <a:pt x="3210360" y="-5522"/>
                  <a:pt x="3126842" y="39135"/>
                  <a:pt x="2907792" y="18288"/>
                </a:cubicBezTo>
                <a:cubicBezTo>
                  <a:pt x="2688742" y="-2559"/>
                  <a:pt x="2490436" y="34100"/>
                  <a:pt x="2112264" y="18288"/>
                </a:cubicBezTo>
                <a:cubicBezTo>
                  <a:pt x="1734092" y="2476"/>
                  <a:pt x="1744622" y="-7274"/>
                  <a:pt x="1536192" y="18288"/>
                </a:cubicBezTo>
                <a:cubicBezTo>
                  <a:pt x="1327762" y="43850"/>
                  <a:pt x="1189025" y="6435"/>
                  <a:pt x="1069848" y="18288"/>
                </a:cubicBezTo>
                <a:cubicBezTo>
                  <a:pt x="950671" y="30141"/>
                  <a:pt x="858345" y="33684"/>
                  <a:pt x="713232" y="18288"/>
                </a:cubicBezTo>
                <a:cubicBezTo>
                  <a:pt x="568119" y="2892"/>
                  <a:pt x="250292" y="5410"/>
                  <a:pt x="0" y="18288"/>
                </a:cubicBezTo>
                <a:cubicBezTo>
                  <a:pt x="465" y="13062"/>
                  <a:pt x="-894" y="9029"/>
                  <a:pt x="0" y="0"/>
                </a:cubicBezTo>
                <a:close/>
              </a:path>
            </a:pathLst>
          </a:custGeom>
          <a:solidFill>
            <a:schemeClr val="accent2">
              <a:alpha val="75000"/>
            </a:schemeClr>
          </a:solidFill>
          <a:ln w="44450" cap="rnd">
            <a:solidFill>
              <a:schemeClr val="accent2">
                <a:alpha val="75000"/>
              </a:schemeClr>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sz="half" idx="1"/>
          </p:nvPr>
        </p:nvSpPr>
        <p:spPr>
          <a:xfrm>
            <a:off x="572493" y="2071316"/>
            <a:ext cx="6713552" cy="4119172"/>
          </a:xfrm>
        </p:spPr>
        <p:txBody>
          <a:bodyPr vert="horz" lIns="91440" tIns="45720" rIns="91440" bIns="45720" rtlCol="0" anchor="t">
            <a:normAutofit lnSpcReduction="10000"/>
          </a:bodyPr>
          <a:lstStyle/>
          <a:p>
            <a:pPr lvl="0"/>
            <a:r>
              <a:rPr lang="en-US" sz="2200" dirty="0"/>
              <a:t>Internships often involve a short-term, usually part-time, position with a company or organization related to a student’s field of study.  </a:t>
            </a:r>
          </a:p>
          <a:p>
            <a:pPr lvl="0"/>
            <a:r>
              <a:rPr lang="en-US" sz="2200" dirty="0"/>
              <a:t>These generally last from two or three months to an entire semester or even a full academic year.  </a:t>
            </a:r>
          </a:p>
          <a:p>
            <a:pPr lvl="0"/>
            <a:r>
              <a:rPr lang="en-US" sz="2200" dirty="0"/>
              <a:t>Interns usually function as employees of the organization, with designated duties and some level of responsibility.  </a:t>
            </a:r>
          </a:p>
          <a:p>
            <a:pPr lvl="0"/>
            <a:r>
              <a:rPr lang="en-US" sz="2200" dirty="0"/>
              <a:t>Interns may receive pay or a stipend, but this varies depending on many factors.  It is not unusual for an internship to lead to permanent employment, since employers are able to witness the student’s work ethic and job-related skills.</a:t>
            </a:r>
          </a:p>
          <a:p>
            <a:pPr lvl="0"/>
            <a:endParaRPr lang="en-US" sz="2000" dirty="0"/>
          </a:p>
        </p:txBody>
      </p:sp>
      <p:pic>
        <p:nvPicPr>
          <p:cNvPr id="12" name="Picture 11" descr="A group of people posing for a photo&#10;&#10;Description automatically generated">
            <a:extLst>
              <a:ext uri="{FF2B5EF4-FFF2-40B4-BE49-F238E27FC236}">
                <a16:creationId xmlns:a16="http://schemas.microsoft.com/office/drawing/2014/main" id="{5CACAF6B-999E-0726-BE39-7C04EAA291F5}"/>
              </a:ext>
            </a:extLst>
          </p:cNvPr>
          <p:cNvPicPr>
            <a:picLocks noChangeAspect="1"/>
          </p:cNvPicPr>
          <p:nvPr/>
        </p:nvPicPr>
        <p:blipFill rotWithShape="1">
          <a:blip r:embed="rId2" cstate="hqprint">
            <a:extLst>
              <a:ext uri="{28A0092B-C50C-407E-A947-70E740481C1C}">
                <a14:useLocalDpi xmlns:a14="http://schemas.microsoft.com/office/drawing/2010/main"/>
              </a:ext>
              <a:ext uri="{837473B0-CC2E-450A-ABE3-18F120FF3D39}">
                <a1611:picAttrSrcUrl xmlns:a1611="http://schemas.microsoft.com/office/drawing/2016/11/main" r:id="rId3"/>
              </a:ext>
            </a:extLst>
          </a:blip>
          <a:srcRect/>
          <a:stretch/>
        </p:blipFill>
        <p:spPr>
          <a:xfrm>
            <a:off x="7675658" y="2093976"/>
            <a:ext cx="3941064" cy="4096512"/>
          </a:xfrm>
          <a:prstGeom prst="rect">
            <a:avLst/>
          </a:prstGeom>
        </p:spPr>
      </p:pic>
      <p:sp>
        <p:nvSpPr>
          <p:cNvPr id="13" name="TextBox 12">
            <a:extLst>
              <a:ext uri="{FF2B5EF4-FFF2-40B4-BE49-F238E27FC236}">
                <a16:creationId xmlns:a16="http://schemas.microsoft.com/office/drawing/2014/main" id="{85D4706A-7250-2587-0C5C-7AFC1BB5305E}"/>
              </a:ext>
            </a:extLst>
          </p:cNvPr>
          <p:cNvSpPr txBox="1"/>
          <p:nvPr/>
        </p:nvSpPr>
        <p:spPr>
          <a:xfrm>
            <a:off x="9296856" y="5990433"/>
            <a:ext cx="2319866" cy="200055"/>
          </a:xfrm>
          <a:prstGeom prst="rect">
            <a:avLst/>
          </a:prstGeom>
          <a:solidFill>
            <a:srgbClr val="000000"/>
          </a:solidFill>
        </p:spPr>
        <p:txBody>
          <a:bodyPr wrap="none" rtlCol="0">
            <a:spAutoFit/>
          </a:bodyPr>
          <a:lstStyle/>
          <a:p>
            <a:pPr algn="r">
              <a:spcAft>
                <a:spcPts val="600"/>
              </a:spcAft>
            </a:pPr>
            <a:r>
              <a:rPr lang="en-US" sz="700">
                <a:solidFill>
                  <a:srgbClr val="FFFFFF"/>
                </a:solidFill>
                <a:hlinkClick r:id="rId3" tooltip="https://www.cde.ual.es/en/paid-internship-for-young-graduates-in-the-commercial-section-of-the-eu-delegation-in-ecuador/">
                  <a:extLst>
                    <a:ext uri="{A12FA001-AC4F-418D-AE19-62706E023703}">
                      <ahyp:hlinkClr xmlns:ahyp="http://schemas.microsoft.com/office/drawing/2018/hyperlinkcolor" val="tx"/>
                    </a:ext>
                  </a:extLst>
                </a:hlinkClick>
              </a:rPr>
              <a:t>This Photo</a:t>
            </a:r>
            <a:r>
              <a:rPr lang="en-US" sz="700">
                <a:solidFill>
                  <a:srgbClr val="FFFFFF"/>
                </a:solidFill>
              </a:rPr>
              <a:t> by Unknown Author is licensed under </a:t>
            </a:r>
            <a:r>
              <a:rPr lang="en-US" sz="700">
                <a:solidFill>
                  <a:srgbClr val="FFFFFF"/>
                </a:solidFill>
                <a:hlinkClick r:id="rId4" tooltip="https://creativecommons.org/licenses/by-nc/3.0/">
                  <a:extLst>
                    <a:ext uri="{A12FA001-AC4F-418D-AE19-62706E023703}">
                      <ahyp:hlinkClr xmlns:ahyp="http://schemas.microsoft.com/office/drawing/2018/hyperlinkcolor" val="tx"/>
                    </a:ext>
                  </a:extLst>
                </a:hlinkClick>
              </a:rPr>
              <a:t>CC BY-NC</a:t>
            </a:r>
            <a:endParaRPr lang="en-US" sz="700">
              <a:solidFill>
                <a:srgbClr val="FFFFFF"/>
              </a:solidFill>
            </a:endParaRPr>
          </a:p>
        </p:txBody>
      </p:sp>
    </p:spTree>
    <p:extLst>
      <p:ext uri="{BB962C8B-B14F-4D97-AF65-F5344CB8AC3E}">
        <p14:creationId xmlns:p14="http://schemas.microsoft.com/office/powerpoint/2010/main" val="68439479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 name="Rectangle 12">
            <a:extLst>
              <a:ext uri="{FF2B5EF4-FFF2-40B4-BE49-F238E27FC236}">
                <a16:creationId xmlns:a16="http://schemas.microsoft.com/office/drawing/2014/main" id="{201CC55D-ED54-4C5C-95E6-10947BD110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itle 4">
            <a:extLst>
              <a:ext uri="{FF2B5EF4-FFF2-40B4-BE49-F238E27FC236}">
                <a16:creationId xmlns:a16="http://schemas.microsoft.com/office/drawing/2014/main" id="{9ABF19CE-2A1E-1A4C-B409-738B3B4A3A53}"/>
              </a:ext>
            </a:extLst>
          </p:cNvPr>
          <p:cNvSpPr>
            <a:spLocks noGrp="1"/>
          </p:cNvSpPr>
          <p:nvPr>
            <p:ph type="title"/>
          </p:nvPr>
        </p:nvSpPr>
        <p:spPr>
          <a:xfrm>
            <a:off x="589560" y="856180"/>
            <a:ext cx="4560584" cy="1128068"/>
          </a:xfrm>
        </p:spPr>
        <p:txBody>
          <a:bodyPr anchor="ctr">
            <a:normAutofit/>
          </a:bodyPr>
          <a:lstStyle/>
          <a:p>
            <a:r>
              <a:rPr lang="en-US" sz="3700"/>
              <a:t>Practical Experience – Externships </a:t>
            </a:r>
          </a:p>
        </p:txBody>
      </p:sp>
      <p:grpSp>
        <p:nvGrpSpPr>
          <p:cNvPr id="15" name="Group 14">
            <a:extLst>
              <a:ext uri="{FF2B5EF4-FFF2-40B4-BE49-F238E27FC236}">
                <a16:creationId xmlns:a16="http://schemas.microsoft.com/office/drawing/2014/main" id="{1DE889C7-FAD6-4397-98E2-05D50348445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1083484"/>
            <a:ext cx="355196" cy="673460"/>
            <a:chOff x="0" y="823811"/>
            <a:chExt cx="355196" cy="673460"/>
          </a:xfrm>
        </p:grpSpPr>
        <p:sp>
          <p:nvSpPr>
            <p:cNvPr id="16" name="Rectangle 15">
              <a:extLst>
                <a:ext uri="{FF2B5EF4-FFF2-40B4-BE49-F238E27FC236}">
                  <a16:creationId xmlns:a16="http://schemas.microsoft.com/office/drawing/2014/main" id="{F399A70F-F8CD-4992-9EF5-6CF15472E73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823811"/>
              <a:ext cx="87363" cy="67346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48F4FEDC-6D80-458C-A665-075D9B9500F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59341" y="823811"/>
              <a:ext cx="195855" cy="67346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9" name="Rectangle 18">
            <a:extLst>
              <a:ext uri="{FF2B5EF4-FFF2-40B4-BE49-F238E27FC236}">
                <a16:creationId xmlns:a16="http://schemas.microsoft.com/office/drawing/2014/main" id="{3873B707-463F-40B0-8227-E8CC6C67EB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65085" y="2090569"/>
            <a:ext cx="4297680" cy="2743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Content Placeholder 5">
            <a:extLst>
              <a:ext uri="{FF2B5EF4-FFF2-40B4-BE49-F238E27FC236}">
                <a16:creationId xmlns:a16="http://schemas.microsoft.com/office/drawing/2014/main" id="{2ED568F0-1E89-F10F-D67A-A4ED2026B044}"/>
              </a:ext>
            </a:extLst>
          </p:cNvPr>
          <p:cNvSpPr>
            <a:spLocks noGrp="1"/>
          </p:cNvSpPr>
          <p:nvPr>
            <p:ph idx="1"/>
          </p:nvPr>
        </p:nvSpPr>
        <p:spPr>
          <a:xfrm>
            <a:off x="590719" y="2330505"/>
            <a:ext cx="4559425" cy="3979585"/>
          </a:xfrm>
        </p:spPr>
        <p:txBody>
          <a:bodyPr anchor="ctr">
            <a:normAutofit/>
          </a:bodyPr>
          <a:lstStyle/>
          <a:p>
            <a:r>
              <a:rPr lang="en-US" sz="2400" dirty="0"/>
              <a:t>Externships also involve a student in a practical work experience but are shorter in duration, lasting anywhere from a day to a week or occurring over the summer or spring break.  </a:t>
            </a:r>
          </a:p>
          <a:p>
            <a:r>
              <a:rPr lang="en-US" sz="2400" dirty="0"/>
              <a:t>Externships are usually unpaid and often consist of workplace observations or job-shadowing.  </a:t>
            </a:r>
          </a:p>
          <a:p>
            <a:endParaRPr lang="en-US" sz="2000" dirty="0"/>
          </a:p>
        </p:txBody>
      </p:sp>
      <p:sp>
        <p:nvSpPr>
          <p:cNvPr id="21" name="Rectangle 20">
            <a:extLst>
              <a:ext uri="{FF2B5EF4-FFF2-40B4-BE49-F238E27FC236}">
                <a16:creationId xmlns:a16="http://schemas.microsoft.com/office/drawing/2014/main" id="{C13237C8-E62C-4F0D-A318-BD6FB6C2D13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0697670" y="0"/>
            <a:ext cx="149433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19C9EAEA-39D0-4B0E-A0EB-51E7B26740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85810" y="513853"/>
            <a:ext cx="6009366" cy="5834577"/>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descr="Exchanging ideas in the boardroom">
            <a:extLst>
              <a:ext uri="{FF2B5EF4-FFF2-40B4-BE49-F238E27FC236}">
                <a16:creationId xmlns:a16="http://schemas.microsoft.com/office/drawing/2014/main" id="{311A97B6-8DED-4FA0-22B7-CA535B0A7954}"/>
              </a:ext>
            </a:extLst>
          </p:cNvPr>
          <p:cNvPicPr>
            <a:picLocks noChangeAspect="1"/>
          </p:cNvPicPr>
          <p:nvPr/>
        </p:nvPicPr>
        <p:blipFill rotWithShape="1">
          <a:blip r:embed="rId2" cstate="hqprint">
            <a:extLst>
              <a:ext uri="{28A0092B-C50C-407E-A947-70E740481C1C}">
                <a14:useLocalDpi xmlns:a14="http://schemas.microsoft.com/office/drawing/2010/main"/>
              </a:ext>
            </a:extLst>
          </a:blip>
          <a:srcRect/>
          <a:stretch/>
        </p:blipFill>
        <p:spPr>
          <a:xfrm>
            <a:off x="5977788" y="799352"/>
            <a:ext cx="5425410" cy="5259296"/>
          </a:xfrm>
          <a:prstGeom prst="rect">
            <a:avLst/>
          </a:prstGeom>
        </p:spPr>
      </p:pic>
    </p:spTree>
    <p:extLst>
      <p:ext uri="{BB962C8B-B14F-4D97-AF65-F5344CB8AC3E}">
        <p14:creationId xmlns:p14="http://schemas.microsoft.com/office/powerpoint/2010/main" val="412722755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45D37F4E-DDB4-456B-97E0-9937730A03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D60F826-4EC4-F4E1-478C-6D69728B400C}"/>
              </a:ext>
            </a:extLst>
          </p:cNvPr>
          <p:cNvSpPr>
            <a:spLocks noGrp="1"/>
          </p:cNvSpPr>
          <p:nvPr>
            <p:ph type="title"/>
          </p:nvPr>
        </p:nvSpPr>
        <p:spPr>
          <a:xfrm>
            <a:off x="572493" y="238539"/>
            <a:ext cx="11018520" cy="1434415"/>
          </a:xfrm>
        </p:spPr>
        <p:txBody>
          <a:bodyPr anchor="b">
            <a:normAutofit/>
          </a:bodyPr>
          <a:lstStyle/>
          <a:p>
            <a:r>
              <a:rPr lang="en-US" sz="5400"/>
              <a:t>Practical Experience – Co-Op</a:t>
            </a:r>
          </a:p>
        </p:txBody>
      </p:sp>
      <p:sp>
        <p:nvSpPr>
          <p:cNvPr id="12" name="sketchy line">
            <a:extLst>
              <a:ext uri="{FF2B5EF4-FFF2-40B4-BE49-F238E27FC236}">
                <a16:creationId xmlns:a16="http://schemas.microsoft.com/office/drawing/2014/main" id="{B2DD41CD-8F47-4F56-AD12-4E2FF76969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2493" y="1681544"/>
            <a:ext cx="10972800" cy="18288"/>
          </a:xfrm>
          <a:custGeom>
            <a:avLst/>
            <a:gdLst>
              <a:gd name="connsiteX0" fmla="*/ 0 w 10972800"/>
              <a:gd name="connsiteY0" fmla="*/ 0 h 18288"/>
              <a:gd name="connsiteX1" fmla="*/ 356616 w 10972800"/>
              <a:gd name="connsiteY1" fmla="*/ 0 h 18288"/>
              <a:gd name="connsiteX2" fmla="*/ 1042416 w 10972800"/>
              <a:gd name="connsiteY2" fmla="*/ 0 h 18288"/>
              <a:gd name="connsiteX3" fmla="*/ 1947672 w 10972800"/>
              <a:gd name="connsiteY3" fmla="*/ 0 h 18288"/>
              <a:gd name="connsiteX4" fmla="*/ 2633472 w 10972800"/>
              <a:gd name="connsiteY4" fmla="*/ 0 h 18288"/>
              <a:gd name="connsiteX5" fmla="*/ 2990088 w 10972800"/>
              <a:gd name="connsiteY5" fmla="*/ 0 h 18288"/>
              <a:gd name="connsiteX6" fmla="*/ 3456432 w 10972800"/>
              <a:gd name="connsiteY6" fmla="*/ 0 h 18288"/>
              <a:gd name="connsiteX7" fmla="*/ 4361688 w 10972800"/>
              <a:gd name="connsiteY7" fmla="*/ 0 h 18288"/>
              <a:gd name="connsiteX8" fmla="*/ 5266944 w 10972800"/>
              <a:gd name="connsiteY8" fmla="*/ 0 h 18288"/>
              <a:gd name="connsiteX9" fmla="*/ 6172200 w 10972800"/>
              <a:gd name="connsiteY9" fmla="*/ 0 h 18288"/>
              <a:gd name="connsiteX10" fmla="*/ 6528816 w 10972800"/>
              <a:gd name="connsiteY10" fmla="*/ 0 h 18288"/>
              <a:gd name="connsiteX11" fmla="*/ 7214616 w 10972800"/>
              <a:gd name="connsiteY11" fmla="*/ 0 h 18288"/>
              <a:gd name="connsiteX12" fmla="*/ 7790688 w 10972800"/>
              <a:gd name="connsiteY12" fmla="*/ 0 h 18288"/>
              <a:gd name="connsiteX13" fmla="*/ 8147304 w 10972800"/>
              <a:gd name="connsiteY13" fmla="*/ 0 h 18288"/>
              <a:gd name="connsiteX14" fmla="*/ 9052560 w 10972800"/>
              <a:gd name="connsiteY14" fmla="*/ 0 h 18288"/>
              <a:gd name="connsiteX15" fmla="*/ 9409176 w 10972800"/>
              <a:gd name="connsiteY15" fmla="*/ 0 h 18288"/>
              <a:gd name="connsiteX16" fmla="*/ 9765792 w 10972800"/>
              <a:gd name="connsiteY16" fmla="*/ 0 h 18288"/>
              <a:gd name="connsiteX17" fmla="*/ 10341864 w 10972800"/>
              <a:gd name="connsiteY17" fmla="*/ 0 h 18288"/>
              <a:gd name="connsiteX18" fmla="*/ 10972800 w 10972800"/>
              <a:gd name="connsiteY18" fmla="*/ 0 h 18288"/>
              <a:gd name="connsiteX19" fmla="*/ 10972800 w 10972800"/>
              <a:gd name="connsiteY19" fmla="*/ 18288 h 18288"/>
              <a:gd name="connsiteX20" fmla="*/ 10177272 w 10972800"/>
              <a:gd name="connsiteY20" fmla="*/ 18288 h 18288"/>
              <a:gd name="connsiteX21" fmla="*/ 9820656 w 10972800"/>
              <a:gd name="connsiteY21" fmla="*/ 18288 h 18288"/>
              <a:gd name="connsiteX22" fmla="*/ 9464040 w 10972800"/>
              <a:gd name="connsiteY22" fmla="*/ 18288 h 18288"/>
              <a:gd name="connsiteX23" fmla="*/ 8778240 w 10972800"/>
              <a:gd name="connsiteY23" fmla="*/ 18288 h 18288"/>
              <a:gd name="connsiteX24" fmla="*/ 8421624 w 10972800"/>
              <a:gd name="connsiteY24" fmla="*/ 18288 h 18288"/>
              <a:gd name="connsiteX25" fmla="*/ 7735824 w 10972800"/>
              <a:gd name="connsiteY25" fmla="*/ 18288 h 18288"/>
              <a:gd name="connsiteX26" fmla="*/ 6940296 w 10972800"/>
              <a:gd name="connsiteY26" fmla="*/ 18288 h 18288"/>
              <a:gd name="connsiteX27" fmla="*/ 6254496 w 10972800"/>
              <a:gd name="connsiteY27" fmla="*/ 18288 h 18288"/>
              <a:gd name="connsiteX28" fmla="*/ 5458968 w 10972800"/>
              <a:gd name="connsiteY28" fmla="*/ 18288 h 18288"/>
              <a:gd name="connsiteX29" fmla="*/ 4663440 w 10972800"/>
              <a:gd name="connsiteY29" fmla="*/ 18288 h 18288"/>
              <a:gd name="connsiteX30" fmla="*/ 4306824 w 10972800"/>
              <a:gd name="connsiteY30" fmla="*/ 18288 h 18288"/>
              <a:gd name="connsiteX31" fmla="*/ 3840480 w 10972800"/>
              <a:gd name="connsiteY31" fmla="*/ 18288 h 18288"/>
              <a:gd name="connsiteX32" fmla="*/ 3264408 w 10972800"/>
              <a:gd name="connsiteY32" fmla="*/ 18288 h 18288"/>
              <a:gd name="connsiteX33" fmla="*/ 2578608 w 10972800"/>
              <a:gd name="connsiteY33" fmla="*/ 18288 h 18288"/>
              <a:gd name="connsiteX34" fmla="*/ 1673352 w 10972800"/>
              <a:gd name="connsiteY34" fmla="*/ 18288 h 18288"/>
              <a:gd name="connsiteX35" fmla="*/ 877824 w 10972800"/>
              <a:gd name="connsiteY35" fmla="*/ 18288 h 18288"/>
              <a:gd name="connsiteX36" fmla="*/ 0 w 10972800"/>
              <a:gd name="connsiteY36" fmla="*/ 18288 h 18288"/>
              <a:gd name="connsiteX37" fmla="*/ 0 w 10972800"/>
              <a:gd name="connsiteY37"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0972800" h="18288" fill="none" extrusionOk="0">
                <a:moveTo>
                  <a:pt x="0" y="0"/>
                </a:moveTo>
                <a:cubicBezTo>
                  <a:pt x="165916" y="-1866"/>
                  <a:pt x="188720" y="13756"/>
                  <a:pt x="356616" y="0"/>
                </a:cubicBezTo>
                <a:cubicBezTo>
                  <a:pt x="524512" y="-13756"/>
                  <a:pt x="734781" y="8922"/>
                  <a:pt x="1042416" y="0"/>
                </a:cubicBezTo>
                <a:cubicBezTo>
                  <a:pt x="1350051" y="-8922"/>
                  <a:pt x="1595982" y="-26315"/>
                  <a:pt x="1947672" y="0"/>
                </a:cubicBezTo>
                <a:cubicBezTo>
                  <a:pt x="2299362" y="26315"/>
                  <a:pt x="2292691" y="-19526"/>
                  <a:pt x="2633472" y="0"/>
                </a:cubicBezTo>
                <a:cubicBezTo>
                  <a:pt x="2974253" y="19526"/>
                  <a:pt x="2857309" y="10773"/>
                  <a:pt x="2990088" y="0"/>
                </a:cubicBezTo>
                <a:cubicBezTo>
                  <a:pt x="3122867" y="-10773"/>
                  <a:pt x="3359343" y="7194"/>
                  <a:pt x="3456432" y="0"/>
                </a:cubicBezTo>
                <a:cubicBezTo>
                  <a:pt x="3553521" y="-7194"/>
                  <a:pt x="4136258" y="5108"/>
                  <a:pt x="4361688" y="0"/>
                </a:cubicBezTo>
                <a:cubicBezTo>
                  <a:pt x="4587118" y="-5108"/>
                  <a:pt x="4992424" y="-42958"/>
                  <a:pt x="5266944" y="0"/>
                </a:cubicBezTo>
                <a:cubicBezTo>
                  <a:pt x="5541464" y="42958"/>
                  <a:pt x="5882966" y="-3430"/>
                  <a:pt x="6172200" y="0"/>
                </a:cubicBezTo>
                <a:cubicBezTo>
                  <a:pt x="6461434" y="3430"/>
                  <a:pt x="6432127" y="6688"/>
                  <a:pt x="6528816" y="0"/>
                </a:cubicBezTo>
                <a:cubicBezTo>
                  <a:pt x="6625505" y="-6688"/>
                  <a:pt x="6916805" y="-436"/>
                  <a:pt x="7214616" y="0"/>
                </a:cubicBezTo>
                <a:cubicBezTo>
                  <a:pt x="7512427" y="436"/>
                  <a:pt x="7626159" y="-6909"/>
                  <a:pt x="7790688" y="0"/>
                </a:cubicBezTo>
                <a:cubicBezTo>
                  <a:pt x="7955217" y="6909"/>
                  <a:pt x="8048891" y="15307"/>
                  <a:pt x="8147304" y="0"/>
                </a:cubicBezTo>
                <a:cubicBezTo>
                  <a:pt x="8245717" y="-15307"/>
                  <a:pt x="8645618" y="-11734"/>
                  <a:pt x="9052560" y="0"/>
                </a:cubicBezTo>
                <a:cubicBezTo>
                  <a:pt x="9459502" y="11734"/>
                  <a:pt x="9320584" y="8388"/>
                  <a:pt x="9409176" y="0"/>
                </a:cubicBezTo>
                <a:cubicBezTo>
                  <a:pt x="9497768" y="-8388"/>
                  <a:pt x="9644192" y="8379"/>
                  <a:pt x="9765792" y="0"/>
                </a:cubicBezTo>
                <a:cubicBezTo>
                  <a:pt x="9887392" y="-8379"/>
                  <a:pt x="10105220" y="-12663"/>
                  <a:pt x="10341864" y="0"/>
                </a:cubicBezTo>
                <a:cubicBezTo>
                  <a:pt x="10578508" y="12663"/>
                  <a:pt x="10773103" y="-5786"/>
                  <a:pt x="10972800" y="0"/>
                </a:cubicBezTo>
                <a:cubicBezTo>
                  <a:pt x="10972146" y="8818"/>
                  <a:pt x="10972240" y="13823"/>
                  <a:pt x="10972800" y="18288"/>
                </a:cubicBezTo>
                <a:cubicBezTo>
                  <a:pt x="10588778" y="31598"/>
                  <a:pt x="10543381" y="-12698"/>
                  <a:pt x="10177272" y="18288"/>
                </a:cubicBezTo>
                <a:cubicBezTo>
                  <a:pt x="9811163" y="49274"/>
                  <a:pt x="9996817" y="25662"/>
                  <a:pt x="9820656" y="18288"/>
                </a:cubicBezTo>
                <a:cubicBezTo>
                  <a:pt x="9644495" y="10914"/>
                  <a:pt x="9607007" y="31631"/>
                  <a:pt x="9464040" y="18288"/>
                </a:cubicBezTo>
                <a:cubicBezTo>
                  <a:pt x="9321073" y="4945"/>
                  <a:pt x="9114189" y="28940"/>
                  <a:pt x="8778240" y="18288"/>
                </a:cubicBezTo>
                <a:cubicBezTo>
                  <a:pt x="8442291" y="7636"/>
                  <a:pt x="8594763" y="987"/>
                  <a:pt x="8421624" y="18288"/>
                </a:cubicBezTo>
                <a:cubicBezTo>
                  <a:pt x="8248485" y="35589"/>
                  <a:pt x="7929515" y="37573"/>
                  <a:pt x="7735824" y="18288"/>
                </a:cubicBezTo>
                <a:cubicBezTo>
                  <a:pt x="7542133" y="-997"/>
                  <a:pt x="7252504" y="33858"/>
                  <a:pt x="6940296" y="18288"/>
                </a:cubicBezTo>
                <a:cubicBezTo>
                  <a:pt x="6628088" y="2718"/>
                  <a:pt x="6528503" y="48389"/>
                  <a:pt x="6254496" y="18288"/>
                </a:cubicBezTo>
                <a:cubicBezTo>
                  <a:pt x="5980489" y="-11813"/>
                  <a:pt x="5695784" y="-3740"/>
                  <a:pt x="5458968" y="18288"/>
                </a:cubicBezTo>
                <a:cubicBezTo>
                  <a:pt x="5222152" y="40316"/>
                  <a:pt x="5010751" y="19095"/>
                  <a:pt x="4663440" y="18288"/>
                </a:cubicBezTo>
                <a:cubicBezTo>
                  <a:pt x="4316129" y="17481"/>
                  <a:pt x="4425552" y="1606"/>
                  <a:pt x="4306824" y="18288"/>
                </a:cubicBezTo>
                <a:cubicBezTo>
                  <a:pt x="4188096" y="34970"/>
                  <a:pt x="3941535" y="7481"/>
                  <a:pt x="3840480" y="18288"/>
                </a:cubicBezTo>
                <a:cubicBezTo>
                  <a:pt x="3739425" y="29095"/>
                  <a:pt x="3402388" y="17641"/>
                  <a:pt x="3264408" y="18288"/>
                </a:cubicBezTo>
                <a:cubicBezTo>
                  <a:pt x="3126428" y="18935"/>
                  <a:pt x="2776779" y="9983"/>
                  <a:pt x="2578608" y="18288"/>
                </a:cubicBezTo>
                <a:cubicBezTo>
                  <a:pt x="2380437" y="26593"/>
                  <a:pt x="1909468" y="25818"/>
                  <a:pt x="1673352" y="18288"/>
                </a:cubicBezTo>
                <a:cubicBezTo>
                  <a:pt x="1437236" y="10758"/>
                  <a:pt x="1131180" y="49884"/>
                  <a:pt x="877824" y="18288"/>
                </a:cubicBezTo>
                <a:cubicBezTo>
                  <a:pt x="624468" y="-13308"/>
                  <a:pt x="206753" y="2195"/>
                  <a:pt x="0" y="18288"/>
                </a:cubicBezTo>
                <a:cubicBezTo>
                  <a:pt x="313" y="10654"/>
                  <a:pt x="-263" y="4056"/>
                  <a:pt x="0" y="0"/>
                </a:cubicBezTo>
                <a:close/>
              </a:path>
              <a:path w="10972800" h="18288" stroke="0" extrusionOk="0">
                <a:moveTo>
                  <a:pt x="0" y="0"/>
                </a:moveTo>
                <a:cubicBezTo>
                  <a:pt x="164017" y="-17675"/>
                  <a:pt x="309425" y="9913"/>
                  <a:pt x="466344" y="0"/>
                </a:cubicBezTo>
                <a:cubicBezTo>
                  <a:pt x="623263" y="-9913"/>
                  <a:pt x="659300" y="-14524"/>
                  <a:pt x="822960" y="0"/>
                </a:cubicBezTo>
                <a:cubicBezTo>
                  <a:pt x="986620" y="14524"/>
                  <a:pt x="1105222" y="-16481"/>
                  <a:pt x="1289304" y="0"/>
                </a:cubicBezTo>
                <a:cubicBezTo>
                  <a:pt x="1473386" y="16481"/>
                  <a:pt x="1693223" y="26161"/>
                  <a:pt x="1975104" y="0"/>
                </a:cubicBezTo>
                <a:cubicBezTo>
                  <a:pt x="2256985" y="-26161"/>
                  <a:pt x="2435781" y="23061"/>
                  <a:pt x="2770632" y="0"/>
                </a:cubicBezTo>
                <a:cubicBezTo>
                  <a:pt x="3105483" y="-23061"/>
                  <a:pt x="3247479" y="-44011"/>
                  <a:pt x="3675888" y="0"/>
                </a:cubicBezTo>
                <a:cubicBezTo>
                  <a:pt x="4104297" y="44011"/>
                  <a:pt x="4280918" y="4017"/>
                  <a:pt x="4581144" y="0"/>
                </a:cubicBezTo>
                <a:cubicBezTo>
                  <a:pt x="4881370" y="-4017"/>
                  <a:pt x="5021699" y="-11889"/>
                  <a:pt x="5157216" y="0"/>
                </a:cubicBezTo>
                <a:cubicBezTo>
                  <a:pt x="5292733" y="11889"/>
                  <a:pt x="5603398" y="-17698"/>
                  <a:pt x="5952744" y="0"/>
                </a:cubicBezTo>
                <a:cubicBezTo>
                  <a:pt x="6302090" y="17698"/>
                  <a:pt x="6353093" y="-11909"/>
                  <a:pt x="6638544" y="0"/>
                </a:cubicBezTo>
                <a:cubicBezTo>
                  <a:pt x="6923995" y="11909"/>
                  <a:pt x="7053404" y="21630"/>
                  <a:pt x="7214616" y="0"/>
                </a:cubicBezTo>
                <a:cubicBezTo>
                  <a:pt x="7375828" y="-21630"/>
                  <a:pt x="7837963" y="3886"/>
                  <a:pt x="8010144" y="0"/>
                </a:cubicBezTo>
                <a:cubicBezTo>
                  <a:pt x="8182325" y="-3886"/>
                  <a:pt x="8224183" y="16009"/>
                  <a:pt x="8366760" y="0"/>
                </a:cubicBezTo>
                <a:cubicBezTo>
                  <a:pt x="8509337" y="-16009"/>
                  <a:pt x="8687920" y="-5720"/>
                  <a:pt x="8942832" y="0"/>
                </a:cubicBezTo>
                <a:cubicBezTo>
                  <a:pt x="9197744" y="5720"/>
                  <a:pt x="9368437" y="20479"/>
                  <a:pt x="9628632" y="0"/>
                </a:cubicBezTo>
                <a:cubicBezTo>
                  <a:pt x="9888827" y="-20479"/>
                  <a:pt x="10560858" y="-20746"/>
                  <a:pt x="10972800" y="0"/>
                </a:cubicBezTo>
                <a:cubicBezTo>
                  <a:pt x="10972186" y="5722"/>
                  <a:pt x="10972980" y="12495"/>
                  <a:pt x="10972800" y="18288"/>
                </a:cubicBezTo>
                <a:cubicBezTo>
                  <a:pt x="10786146" y="12536"/>
                  <a:pt x="10623717" y="14033"/>
                  <a:pt x="10506456" y="18288"/>
                </a:cubicBezTo>
                <a:cubicBezTo>
                  <a:pt x="10389195" y="22543"/>
                  <a:pt x="10296178" y="20107"/>
                  <a:pt x="10149840" y="18288"/>
                </a:cubicBezTo>
                <a:cubicBezTo>
                  <a:pt x="10003502" y="16469"/>
                  <a:pt x="9767530" y="28891"/>
                  <a:pt x="9464040" y="18288"/>
                </a:cubicBezTo>
                <a:cubicBezTo>
                  <a:pt x="9160550" y="7685"/>
                  <a:pt x="9229050" y="2659"/>
                  <a:pt x="8997696" y="18288"/>
                </a:cubicBezTo>
                <a:cubicBezTo>
                  <a:pt x="8766342" y="33917"/>
                  <a:pt x="8340136" y="34864"/>
                  <a:pt x="8092440" y="18288"/>
                </a:cubicBezTo>
                <a:cubicBezTo>
                  <a:pt x="7844744" y="1712"/>
                  <a:pt x="7863720" y="27405"/>
                  <a:pt x="7735824" y="18288"/>
                </a:cubicBezTo>
                <a:cubicBezTo>
                  <a:pt x="7607928" y="9171"/>
                  <a:pt x="7323619" y="461"/>
                  <a:pt x="7050024" y="18288"/>
                </a:cubicBezTo>
                <a:cubicBezTo>
                  <a:pt x="6776429" y="36115"/>
                  <a:pt x="6787899" y="28206"/>
                  <a:pt x="6693408" y="18288"/>
                </a:cubicBezTo>
                <a:cubicBezTo>
                  <a:pt x="6598917" y="8370"/>
                  <a:pt x="6395231" y="19114"/>
                  <a:pt x="6227064" y="18288"/>
                </a:cubicBezTo>
                <a:cubicBezTo>
                  <a:pt x="6058897" y="17462"/>
                  <a:pt x="5618582" y="1091"/>
                  <a:pt x="5431536" y="18288"/>
                </a:cubicBezTo>
                <a:cubicBezTo>
                  <a:pt x="5244490" y="35485"/>
                  <a:pt x="4729797" y="-9650"/>
                  <a:pt x="4526280" y="18288"/>
                </a:cubicBezTo>
                <a:cubicBezTo>
                  <a:pt x="4322763" y="46226"/>
                  <a:pt x="4216797" y="756"/>
                  <a:pt x="4059936" y="18288"/>
                </a:cubicBezTo>
                <a:cubicBezTo>
                  <a:pt x="3903075" y="35820"/>
                  <a:pt x="3537912" y="42098"/>
                  <a:pt x="3374136" y="18288"/>
                </a:cubicBezTo>
                <a:cubicBezTo>
                  <a:pt x="3210360" y="-5522"/>
                  <a:pt x="3126842" y="39135"/>
                  <a:pt x="2907792" y="18288"/>
                </a:cubicBezTo>
                <a:cubicBezTo>
                  <a:pt x="2688742" y="-2559"/>
                  <a:pt x="2490436" y="34100"/>
                  <a:pt x="2112264" y="18288"/>
                </a:cubicBezTo>
                <a:cubicBezTo>
                  <a:pt x="1734092" y="2476"/>
                  <a:pt x="1744622" y="-7274"/>
                  <a:pt x="1536192" y="18288"/>
                </a:cubicBezTo>
                <a:cubicBezTo>
                  <a:pt x="1327762" y="43850"/>
                  <a:pt x="1189025" y="6435"/>
                  <a:pt x="1069848" y="18288"/>
                </a:cubicBezTo>
                <a:cubicBezTo>
                  <a:pt x="950671" y="30141"/>
                  <a:pt x="858345" y="33684"/>
                  <a:pt x="713232" y="18288"/>
                </a:cubicBezTo>
                <a:cubicBezTo>
                  <a:pt x="568119" y="2892"/>
                  <a:pt x="250292" y="5410"/>
                  <a:pt x="0" y="18288"/>
                </a:cubicBezTo>
                <a:cubicBezTo>
                  <a:pt x="465" y="13062"/>
                  <a:pt x="-894" y="9029"/>
                  <a:pt x="0" y="0"/>
                </a:cubicBezTo>
                <a:close/>
              </a:path>
            </a:pathLst>
          </a:custGeom>
          <a:solidFill>
            <a:schemeClr val="accent2">
              <a:alpha val="75000"/>
            </a:schemeClr>
          </a:solidFill>
          <a:ln w="44450" cap="rnd">
            <a:solidFill>
              <a:schemeClr val="accent2">
                <a:alpha val="75000"/>
              </a:schemeClr>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F2ABCF61-FA03-71BF-F9B6-A284339BC94B}"/>
              </a:ext>
            </a:extLst>
          </p:cNvPr>
          <p:cNvSpPr>
            <a:spLocks noGrp="1"/>
          </p:cNvSpPr>
          <p:nvPr>
            <p:ph idx="1"/>
          </p:nvPr>
        </p:nvSpPr>
        <p:spPr>
          <a:xfrm>
            <a:off x="572493" y="2071316"/>
            <a:ext cx="6713552" cy="4119172"/>
          </a:xfrm>
        </p:spPr>
        <p:txBody>
          <a:bodyPr anchor="t">
            <a:normAutofit/>
          </a:bodyPr>
          <a:lstStyle/>
          <a:p>
            <a:pPr lvl="0"/>
            <a:r>
              <a:rPr lang="en-US" dirty="0"/>
              <a:t>Co-operative education (co-op) is a specialized type of internship that provides career training with pay as students work with professionals in their major field of study.  </a:t>
            </a:r>
          </a:p>
          <a:p>
            <a:pPr lvl="0"/>
            <a:r>
              <a:rPr lang="en-US" dirty="0"/>
              <a:t>Depending on the field, a co-op placement may necessitate that the student take a semester or more away from their studies, since these can be full-time paid positions.  </a:t>
            </a:r>
          </a:p>
          <a:p>
            <a:pPr lvl="0"/>
            <a:endParaRPr lang="en-US" sz="2200" dirty="0"/>
          </a:p>
          <a:p>
            <a:pPr marL="0" indent="0">
              <a:buNone/>
            </a:pPr>
            <a:endParaRPr lang="en-US" sz="2200" dirty="0"/>
          </a:p>
        </p:txBody>
      </p:sp>
      <p:pic>
        <p:nvPicPr>
          <p:cNvPr id="5" name="Picture 4" descr="Two bussiness people working at a table">
            <a:extLst>
              <a:ext uri="{FF2B5EF4-FFF2-40B4-BE49-F238E27FC236}">
                <a16:creationId xmlns:a16="http://schemas.microsoft.com/office/drawing/2014/main" id="{D3857F74-DF9F-4C02-B27A-942A0CBFDF2E}"/>
              </a:ext>
            </a:extLst>
          </p:cNvPr>
          <p:cNvPicPr>
            <a:picLocks noChangeAspect="1"/>
          </p:cNvPicPr>
          <p:nvPr/>
        </p:nvPicPr>
        <p:blipFill rotWithShape="1">
          <a:blip r:embed="rId2" cstate="hqprint">
            <a:extLst>
              <a:ext uri="{28A0092B-C50C-407E-A947-70E740481C1C}">
                <a14:useLocalDpi xmlns:a14="http://schemas.microsoft.com/office/drawing/2010/main"/>
              </a:ext>
            </a:extLst>
          </a:blip>
          <a:srcRect/>
          <a:stretch/>
        </p:blipFill>
        <p:spPr>
          <a:xfrm>
            <a:off x="7675658" y="2093976"/>
            <a:ext cx="3941064" cy="4096512"/>
          </a:xfrm>
          <a:prstGeom prst="rect">
            <a:avLst/>
          </a:prstGeom>
        </p:spPr>
      </p:pic>
    </p:spTree>
    <p:extLst>
      <p:ext uri="{BB962C8B-B14F-4D97-AF65-F5344CB8AC3E}">
        <p14:creationId xmlns:p14="http://schemas.microsoft.com/office/powerpoint/2010/main" val="109189831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201CC55D-ED54-4C5C-95E6-10947BD110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AD16AF5-48F0-3D26-ABEA-484EFBEEDDD4}"/>
              </a:ext>
            </a:extLst>
          </p:cNvPr>
          <p:cNvSpPr>
            <a:spLocks noGrp="1"/>
          </p:cNvSpPr>
          <p:nvPr>
            <p:ph type="title"/>
          </p:nvPr>
        </p:nvSpPr>
        <p:spPr>
          <a:xfrm>
            <a:off x="589560" y="856180"/>
            <a:ext cx="4560584" cy="1128068"/>
          </a:xfrm>
        </p:spPr>
        <p:txBody>
          <a:bodyPr anchor="ctr">
            <a:normAutofit/>
          </a:bodyPr>
          <a:lstStyle/>
          <a:p>
            <a:r>
              <a:rPr lang="en-US" sz="3700"/>
              <a:t>Practical Experience – Volunteering</a:t>
            </a:r>
          </a:p>
        </p:txBody>
      </p:sp>
      <p:grpSp>
        <p:nvGrpSpPr>
          <p:cNvPr id="12" name="Group 11">
            <a:extLst>
              <a:ext uri="{FF2B5EF4-FFF2-40B4-BE49-F238E27FC236}">
                <a16:creationId xmlns:a16="http://schemas.microsoft.com/office/drawing/2014/main" id="{1DE889C7-FAD6-4397-98E2-05D50348445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1083484"/>
            <a:ext cx="355196" cy="673460"/>
            <a:chOff x="0" y="823811"/>
            <a:chExt cx="355196" cy="673460"/>
          </a:xfrm>
        </p:grpSpPr>
        <p:sp>
          <p:nvSpPr>
            <p:cNvPr id="13" name="Rectangle 12">
              <a:extLst>
                <a:ext uri="{FF2B5EF4-FFF2-40B4-BE49-F238E27FC236}">
                  <a16:creationId xmlns:a16="http://schemas.microsoft.com/office/drawing/2014/main" id="{F399A70F-F8CD-4992-9EF5-6CF15472E73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823811"/>
              <a:ext cx="87363" cy="67346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48F4FEDC-6D80-458C-A665-075D9B9500F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59341" y="823811"/>
              <a:ext cx="195855" cy="67346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6" name="Rectangle 15">
            <a:extLst>
              <a:ext uri="{FF2B5EF4-FFF2-40B4-BE49-F238E27FC236}">
                <a16:creationId xmlns:a16="http://schemas.microsoft.com/office/drawing/2014/main" id="{3873B707-463F-40B0-8227-E8CC6C67EB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65085" y="2090569"/>
            <a:ext cx="4297680" cy="2743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803CCB2A-9DA1-D543-D6F5-B302D8D223D4}"/>
              </a:ext>
            </a:extLst>
          </p:cNvPr>
          <p:cNvSpPr>
            <a:spLocks noGrp="1"/>
          </p:cNvSpPr>
          <p:nvPr>
            <p:ph idx="1"/>
          </p:nvPr>
        </p:nvSpPr>
        <p:spPr>
          <a:xfrm>
            <a:off x="590719" y="2330505"/>
            <a:ext cx="4559425" cy="3979585"/>
          </a:xfrm>
        </p:spPr>
        <p:txBody>
          <a:bodyPr anchor="ctr">
            <a:normAutofit/>
          </a:bodyPr>
          <a:lstStyle/>
          <a:p>
            <a:r>
              <a:rPr lang="en-US" sz="2400" dirty="0"/>
              <a:t>Volunteer work related to a student’s field of study can also expose students to practical experience in your discipline.  </a:t>
            </a:r>
          </a:p>
          <a:p>
            <a:r>
              <a:rPr lang="en-US" sz="2400" dirty="0"/>
              <a:t>Co-curricular or community-based organizations abound, and most are eager for volunteers.  </a:t>
            </a:r>
          </a:p>
          <a:p>
            <a:r>
              <a:rPr lang="en-US" sz="2400" dirty="0"/>
              <a:t>Most campuses or their surrounding communities offer many volunteer opportunities.</a:t>
            </a:r>
          </a:p>
          <a:p>
            <a:endParaRPr lang="en-US" sz="2000" dirty="0"/>
          </a:p>
        </p:txBody>
      </p:sp>
      <p:sp>
        <p:nvSpPr>
          <p:cNvPr id="18" name="Rectangle 17">
            <a:extLst>
              <a:ext uri="{FF2B5EF4-FFF2-40B4-BE49-F238E27FC236}">
                <a16:creationId xmlns:a16="http://schemas.microsoft.com/office/drawing/2014/main" id="{C13237C8-E62C-4F0D-A318-BD6FB6C2D13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0697670" y="0"/>
            <a:ext cx="149433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19C9EAEA-39D0-4B0E-A0EB-51E7B26740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85810" y="513853"/>
            <a:ext cx="6009366" cy="5834577"/>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Volunteers packing food in carton boxes">
            <a:extLst>
              <a:ext uri="{FF2B5EF4-FFF2-40B4-BE49-F238E27FC236}">
                <a16:creationId xmlns:a16="http://schemas.microsoft.com/office/drawing/2014/main" id="{0BD5D1AB-DDFE-81FE-FCCB-5428BD4D8DCF}"/>
              </a:ext>
            </a:extLst>
          </p:cNvPr>
          <p:cNvPicPr>
            <a:picLocks noChangeAspect="1"/>
          </p:cNvPicPr>
          <p:nvPr/>
        </p:nvPicPr>
        <p:blipFill rotWithShape="1">
          <a:blip r:embed="rId2" cstate="hqprint">
            <a:extLst>
              <a:ext uri="{28A0092B-C50C-407E-A947-70E740481C1C}">
                <a14:useLocalDpi xmlns:a14="http://schemas.microsoft.com/office/drawing/2010/main"/>
              </a:ext>
            </a:extLst>
          </a:blip>
          <a:srcRect/>
          <a:stretch/>
        </p:blipFill>
        <p:spPr>
          <a:xfrm>
            <a:off x="5977788" y="799352"/>
            <a:ext cx="5425410" cy="5259296"/>
          </a:xfrm>
          <a:prstGeom prst="rect">
            <a:avLst/>
          </a:prstGeom>
        </p:spPr>
      </p:pic>
    </p:spTree>
    <p:extLst>
      <p:ext uri="{BB962C8B-B14F-4D97-AF65-F5344CB8AC3E}">
        <p14:creationId xmlns:p14="http://schemas.microsoft.com/office/powerpoint/2010/main" val="425346064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72493" y="238539"/>
            <a:ext cx="11018520" cy="1434415"/>
          </a:xfrm>
        </p:spPr>
        <p:txBody>
          <a:bodyPr anchor="b">
            <a:normAutofit/>
          </a:bodyPr>
          <a:lstStyle/>
          <a:p>
            <a:r>
              <a:rPr lang="en-US" sz="5400"/>
              <a:t>Prepare for Externships</a:t>
            </a:r>
          </a:p>
        </p:txBody>
      </p:sp>
      <p:sp>
        <p:nvSpPr>
          <p:cNvPr id="8" name="Content Placeholder 7"/>
          <p:cNvSpPr>
            <a:spLocks noGrp="1"/>
          </p:cNvSpPr>
          <p:nvPr>
            <p:ph idx="1"/>
          </p:nvPr>
        </p:nvSpPr>
        <p:spPr>
          <a:xfrm>
            <a:off x="572493" y="2071316"/>
            <a:ext cx="6713552" cy="4119172"/>
          </a:xfrm>
        </p:spPr>
        <p:txBody>
          <a:bodyPr anchor="t">
            <a:normAutofit/>
          </a:bodyPr>
          <a:lstStyle/>
          <a:p>
            <a:pPr lvl="0"/>
            <a:r>
              <a:rPr lang="en-US" dirty="0"/>
              <a:t>Identify and build a relationship with community partners willing to host externship students for one-day job shadowing.  </a:t>
            </a:r>
          </a:p>
          <a:p>
            <a:pPr lvl="0"/>
            <a:r>
              <a:rPr lang="en-US" dirty="0"/>
              <a:t>Provide students with a list of these organizations and information for a contact person with whom the student must schedule their experience, or work with the partner organization(s) to create a schedule and assign students to given days.</a:t>
            </a:r>
          </a:p>
          <a:p>
            <a:endParaRPr lang="en-US" sz="2200" dirty="0"/>
          </a:p>
        </p:txBody>
      </p:sp>
      <p:pic>
        <p:nvPicPr>
          <p:cNvPr id="6" name="Picture 5" descr="A team studying a blueprint">
            <a:extLst>
              <a:ext uri="{FF2B5EF4-FFF2-40B4-BE49-F238E27FC236}">
                <a16:creationId xmlns:a16="http://schemas.microsoft.com/office/drawing/2014/main" id="{9302C7EA-E616-36E5-D333-CF9B7565BF55}"/>
              </a:ext>
            </a:extLst>
          </p:cNvPr>
          <p:cNvPicPr>
            <a:picLocks noChangeAspect="1"/>
          </p:cNvPicPr>
          <p:nvPr/>
        </p:nvPicPr>
        <p:blipFill rotWithShape="1">
          <a:blip r:embed="rId2" cstate="hqprint">
            <a:extLst>
              <a:ext uri="{28A0092B-C50C-407E-A947-70E740481C1C}">
                <a14:useLocalDpi xmlns:a14="http://schemas.microsoft.com/office/drawing/2010/main"/>
              </a:ext>
            </a:extLst>
          </a:blip>
          <a:srcRect/>
          <a:stretch/>
        </p:blipFill>
        <p:spPr>
          <a:xfrm>
            <a:off x="7675658" y="2093976"/>
            <a:ext cx="3941064" cy="4096512"/>
          </a:xfrm>
          <a:prstGeom prst="rect">
            <a:avLst/>
          </a:prstGeom>
        </p:spPr>
      </p:pic>
    </p:spTree>
    <p:extLst>
      <p:ext uri="{BB962C8B-B14F-4D97-AF65-F5344CB8AC3E}">
        <p14:creationId xmlns:p14="http://schemas.microsoft.com/office/powerpoint/2010/main" val="315403137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5" name="Rectangle 24">
            <a:extLst>
              <a:ext uri="{FF2B5EF4-FFF2-40B4-BE49-F238E27FC236}">
                <a16:creationId xmlns:a16="http://schemas.microsoft.com/office/drawing/2014/main" id="{201CC55D-ED54-4C5C-95E6-10947BD110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D754712-9C48-BBDF-AEFC-62CACBC3FE1C}"/>
              </a:ext>
            </a:extLst>
          </p:cNvPr>
          <p:cNvSpPr>
            <a:spLocks noGrp="1"/>
          </p:cNvSpPr>
          <p:nvPr>
            <p:ph type="title"/>
          </p:nvPr>
        </p:nvSpPr>
        <p:spPr>
          <a:xfrm>
            <a:off x="589560" y="856180"/>
            <a:ext cx="4560584" cy="1128068"/>
          </a:xfrm>
        </p:spPr>
        <p:txBody>
          <a:bodyPr anchor="ctr">
            <a:normAutofit/>
          </a:bodyPr>
          <a:lstStyle/>
          <a:p>
            <a:r>
              <a:rPr lang="en-US" sz="3700"/>
              <a:t>Prepare for Volunteering</a:t>
            </a:r>
          </a:p>
        </p:txBody>
      </p:sp>
      <p:grpSp>
        <p:nvGrpSpPr>
          <p:cNvPr id="27" name="Group 26">
            <a:extLst>
              <a:ext uri="{FF2B5EF4-FFF2-40B4-BE49-F238E27FC236}">
                <a16:creationId xmlns:a16="http://schemas.microsoft.com/office/drawing/2014/main" id="{1DE889C7-FAD6-4397-98E2-05D50348445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1083484"/>
            <a:ext cx="355196" cy="673460"/>
            <a:chOff x="0" y="823811"/>
            <a:chExt cx="355196" cy="673460"/>
          </a:xfrm>
        </p:grpSpPr>
        <p:sp>
          <p:nvSpPr>
            <p:cNvPr id="28" name="Rectangle 27">
              <a:extLst>
                <a:ext uri="{FF2B5EF4-FFF2-40B4-BE49-F238E27FC236}">
                  <a16:creationId xmlns:a16="http://schemas.microsoft.com/office/drawing/2014/main" id="{F399A70F-F8CD-4992-9EF5-6CF15472E73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823811"/>
              <a:ext cx="87363" cy="67346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48F4FEDC-6D80-458C-A665-075D9B9500F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59341" y="823811"/>
              <a:ext cx="195855" cy="67346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1" name="Rectangle 30">
            <a:extLst>
              <a:ext uri="{FF2B5EF4-FFF2-40B4-BE49-F238E27FC236}">
                <a16:creationId xmlns:a16="http://schemas.microsoft.com/office/drawing/2014/main" id="{3873B707-463F-40B0-8227-E8CC6C67EB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65085" y="2090569"/>
            <a:ext cx="4297680" cy="2743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1102EF5E-19D0-0E15-9304-84AD9DC1D0EF}"/>
              </a:ext>
            </a:extLst>
          </p:cNvPr>
          <p:cNvSpPr>
            <a:spLocks noGrp="1"/>
          </p:cNvSpPr>
          <p:nvPr>
            <p:ph idx="1"/>
          </p:nvPr>
        </p:nvSpPr>
        <p:spPr>
          <a:xfrm>
            <a:off x="590719" y="2330505"/>
            <a:ext cx="4559425" cy="3979585"/>
          </a:xfrm>
        </p:spPr>
        <p:txBody>
          <a:bodyPr anchor="ctr">
            <a:normAutofit/>
          </a:bodyPr>
          <a:lstStyle/>
          <a:p>
            <a:r>
              <a:rPr lang="en-US" sz="2200" dirty="0"/>
              <a:t>Create a list of possible volunteer options related to the purposes of your course.  </a:t>
            </a:r>
          </a:p>
          <a:p>
            <a:r>
              <a:rPr lang="en-US" sz="2200" dirty="0"/>
              <a:t>Inform students of the requirement that they select and work with one of these organizations during the semester and create a means by which the student will report on this experience.  </a:t>
            </a:r>
          </a:p>
          <a:p>
            <a:r>
              <a:rPr lang="en-US" sz="2200" dirty="0"/>
              <a:t>The syllabus should clearly state each detail of this requirement and how it will be assessed.</a:t>
            </a:r>
          </a:p>
          <a:p>
            <a:endParaRPr lang="en-US" sz="2000" dirty="0"/>
          </a:p>
        </p:txBody>
      </p:sp>
      <p:sp>
        <p:nvSpPr>
          <p:cNvPr id="33" name="Rectangle 32">
            <a:extLst>
              <a:ext uri="{FF2B5EF4-FFF2-40B4-BE49-F238E27FC236}">
                <a16:creationId xmlns:a16="http://schemas.microsoft.com/office/drawing/2014/main" id="{C13237C8-E62C-4F0D-A318-BD6FB6C2D13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0697670" y="0"/>
            <a:ext cx="149433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a:extLst>
              <a:ext uri="{FF2B5EF4-FFF2-40B4-BE49-F238E27FC236}">
                <a16:creationId xmlns:a16="http://schemas.microsoft.com/office/drawing/2014/main" id="{19C9EAEA-39D0-4B0E-A0EB-51E7B26740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85810" y="513853"/>
            <a:ext cx="6009366" cy="5834577"/>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descr="Young girls crafting in a modern studio">
            <a:extLst>
              <a:ext uri="{FF2B5EF4-FFF2-40B4-BE49-F238E27FC236}">
                <a16:creationId xmlns:a16="http://schemas.microsoft.com/office/drawing/2014/main" id="{8A228851-FD87-240E-56E3-C2AAD8D8F746}"/>
              </a:ext>
            </a:extLst>
          </p:cNvPr>
          <p:cNvPicPr>
            <a:picLocks noChangeAspect="1"/>
          </p:cNvPicPr>
          <p:nvPr/>
        </p:nvPicPr>
        <p:blipFill rotWithShape="1">
          <a:blip r:embed="rId2" cstate="hqprint">
            <a:extLst>
              <a:ext uri="{28A0092B-C50C-407E-A947-70E740481C1C}">
                <a14:useLocalDpi xmlns:a14="http://schemas.microsoft.com/office/drawing/2010/main"/>
              </a:ext>
            </a:extLst>
          </a:blip>
          <a:srcRect/>
          <a:stretch/>
        </p:blipFill>
        <p:spPr>
          <a:xfrm>
            <a:off x="5977788" y="799352"/>
            <a:ext cx="5425410" cy="5259296"/>
          </a:xfrm>
          <a:prstGeom prst="rect">
            <a:avLst/>
          </a:prstGeom>
        </p:spPr>
      </p:pic>
    </p:spTree>
    <p:extLst>
      <p:ext uri="{BB962C8B-B14F-4D97-AF65-F5344CB8AC3E}">
        <p14:creationId xmlns:p14="http://schemas.microsoft.com/office/powerpoint/2010/main" val="73501045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D7B2AB-B88E-9DFB-E138-0B037F61CD3D}"/>
              </a:ext>
            </a:extLst>
          </p:cNvPr>
          <p:cNvSpPr>
            <a:spLocks noGrp="1"/>
          </p:cNvSpPr>
          <p:nvPr>
            <p:ph type="title"/>
          </p:nvPr>
        </p:nvSpPr>
        <p:spPr>
          <a:xfrm>
            <a:off x="572493" y="238539"/>
            <a:ext cx="11018520" cy="1434415"/>
          </a:xfrm>
        </p:spPr>
        <p:txBody>
          <a:bodyPr anchor="b">
            <a:normAutofit/>
          </a:bodyPr>
          <a:lstStyle/>
          <a:p>
            <a:r>
              <a:rPr lang="en-US" sz="4600"/>
              <a:t>Student-Led Job Shadowing or Volunteering</a:t>
            </a:r>
          </a:p>
        </p:txBody>
      </p:sp>
      <p:sp>
        <p:nvSpPr>
          <p:cNvPr id="3" name="Content Placeholder 2">
            <a:extLst>
              <a:ext uri="{FF2B5EF4-FFF2-40B4-BE49-F238E27FC236}">
                <a16:creationId xmlns:a16="http://schemas.microsoft.com/office/drawing/2014/main" id="{E3102883-5E8D-D5F3-9DFD-9677CD11EC18}"/>
              </a:ext>
            </a:extLst>
          </p:cNvPr>
          <p:cNvSpPr>
            <a:spLocks noGrp="1"/>
          </p:cNvSpPr>
          <p:nvPr>
            <p:ph idx="1"/>
          </p:nvPr>
        </p:nvSpPr>
        <p:spPr>
          <a:xfrm>
            <a:off x="572493" y="2071316"/>
            <a:ext cx="6713552" cy="4119172"/>
          </a:xfrm>
        </p:spPr>
        <p:txBody>
          <a:bodyPr anchor="t">
            <a:normAutofit lnSpcReduction="10000"/>
          </a:bodyPr>
          <a:lstStyle/>
          <a:p>
            <a:r>
              <a:rPr lang="en-US" sz="2600" dirty="0"/>
              <a:t>Require students to identify and conduct their own job shadowing or volunteer experience while on an extended break from school (generally over Thanksgiving or Spring Break).  </a:t>
            </a:r>
          </a:p>
          <a:p>
            <a:r>
              <a:rPr lang="en-US" sz="2600" dirty="0"/>
              <a:t>Students must make these contacts on their own, undertake the experience, and then create documentation to show that they have met the requirement.  </a:t>
            </a:r>
          </a:p>
          <a:p>
            <a:r>
              <a:rPr lang="en-US" sz="2600" dirty="0"/>
              <a:t>Again, the syllabus should clearly state each detail of this requirement and how it will be assessed.  </a:t>
            </a:r>
          </a:p>
          <a:p>
            <a:endParaRPr lang="en-US" sz="2200" dirty="0"/>
          </a:p>
        </p:txBody>
      </p:sp>
      <p:pic>
        <p:nvPicPr>
          <p:cNvPr id="5" name="Picture 4" descr="Woman on phone in flower shop">
            <a:extLst>
              <a:ext uri="{FF2B5EF4-FFF2-40B4-BE49-F238E27FC236}">
                <a16:creationId xmlns:a16="http://schemas.microsoft.com/office/drawing/2014/main" id="{A1ED500C-7450-2563-EECA-E2D5A1268DA8}"/>
              </a:ext>
            </a:extLst>
          </p:cNvPr>
          <p:cNvPicPr>
            <a:picLocks noChangeAspect="1"/>
          </p:cNvPicPr>
          <p:nvPr/>
        </p:nvPicPr>
        <p:blipFill rotWithShape="1">
          <a:blip r:embed="rId2" cstate="hqprint">
            <a:extLst>
              <a:ext uri="{28A0092B-C50C-407E-A947-70E740481C1C}">
                <a14:useLocalDpi xmlns:a14="http://schemas.microsoft.com/office/drawing/2010/main"/>
              </a:ext>
            </a:extLst>
          </a:blip>
          <a:srcRect/>
          <a:stretch/>
        </p:blipFill>
        <p:spPr>
          <a:xfrm>
            <a:off x="7675658" y="2093976"/>
            <a:ext cx="3941064" cy="4096512"/>
          </a:xfrm>
          <a:prstGeom prst="rect">
            <a:avLst/>
          </a:prstGeom>
        </p:spPr>
      </p:pic>
    </p:spTree>
    <p:extLst>
      <p:ext uri="{BB962C8B-B14F-4D97-AF65-F5344CB8AC3E}">
        <p14:creationId xmlns:p14="http://schemas.microsoft.com/office/powerpoint/2010/main" val="178795685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7" name="Picture 6" descr="Suitcase, camera, sunglass, tickets, hat on blue background">
            <a:extLst>
              <a:ext uri="{FF2B5EF4-FFF2-40B4-BE49-F238E27FC236}">
                <a16:creationId xmlns:a16="http://schemas.microsoft.com/office/drawing/2014/main" id="{C030F0E1-2329-B461-23D7-1CA6A2C1B1E1}"/>
              </a:ext>
            </a:extLst>
          </p:cNvPr>
          <p:cNvPicPr>
            <a:picLocks noChangeAspect="1"/>
          </p:cNvPicPr>
          <p:nvPr/>
        </p:nvPicPr>
        <p:blipFill rotWithShape="1">
          <a:blip r:embed="rId2" cstate="hqprint">
            <a:extLst>
              <a:ext uri="{28A0092B-C50C-407E-A947-70E740481C1C}">
                <a14:useLocalDpi xmlns:a14="http://schemas.microsoft.com/office/drawing/2010/main"/>
              </a:ext>
            </a:extLst>
          </a:blip>
          <a:srcRect/>
          <a:stretch/>
        </p:blipFill>
        <p:spPr>
          <a:xfrm>
            <a:off x="8272804" y="4049924"/>
            <a:ext cx="3463086" cy="2442951"/>
          </a:xfrm>
          <a:prstGeom prst="rect">
            <a:avLst/>
          </a:prstGeom>
        </p:spPr>
      </p:pic>
      <p:pic>
        <p:nvPicPr>
          <p:cNvPr id="5" name="Picture 4" descr="Travel photo collage">
            <a:extLst>
              <a:ext uri="{FF2B5EF4-FFF2-40B4-BE49-F238E27FC236}">
                <a16:creationId xmlns:a16="http://schemas.microsoft.com/office/drawing/2014/main" id="{4AE94123-542D-ACD6-0759-DD770F6834B0}"/>
              </a:ext>
            </a:extLst>
          </p:cNvPr>
          <p:cNvPicPr>
            <a:picLocks noChangeAspect="1"/>
          </p:cNvPicPr>
          <p:nvPr/>
        </p:nvPicPr>
        <p:blipFill rotWithShape="1">
          <a:blip r:embed="rId3" cstate="hqprint">
            <a:extLst>
              <a:ext uri="{28A0092B-C50C-407E-A947-70E740481C1C}">
                <a14:useLocalDpi xmlns:a14="http://schemas.microsoft.com/office/drawing/2010/main"/>
              </a:ext>
            </a:extLst>
          </a:blip>
          <a:srcRect/>
          <a:stretch/>
        </p:blipFill>
        <p:spPr>
          <a:xfrm>
            <a:off x="8278247" y="1533641"/>
            <a:ext cx="3457643" cy="2442951"/>
          </a:xfrm>
          <a:prstGeom prst="rect">
            <a:avLst/>
          </a:prstGeom>
        </p:spPr>
      </p:pic>
      <p:sp>
        <p:nvSpPr>
          <p:cNvPr id="2" name="Title 1">
            <a:extLst>
              <a:ext uri="{FF2B5EF4-FFF2-40B4-BE49-F238E27FC236}">
                <a16:creationId xmlns:a16="http://schemas.microsoft.com/office/drawing/2014/main" id="{A1BB9C1E-460F-C256-6EEF-583E4F7419E0}"/>
              </a:ext>
            </a:extLst>
          </p:cNvPr>
          <p:cNvSpPr>
            <a:spLocks noGrp="1"/>
          </p:cNvSpPr>
          <p:nvPr>
            <p:ph type="title"/>
          </p:nvPr>
        </p:nvSpPr>
        <p:spPr/>
        <p:txBody>
          <a:bodyPr/>
          <a:lstStyle/>
          <a:p>
            <a:r>
              <a:rPr lang="en-US" dirty="0"/>
              <a:t>Study Abroad</a:t>
            </a:r>
          </a:p>
        </p:txBody>
      </p:sp>
      <p:sp>
        <p:nvSpPr>
          <p:cNvPr id="3" name="Content Placeholder 2">
            <a:extLst>
              <a:ext uri="{FF2B5EF4-FFF2-40B4-BE49-F238E27FC236}">
                <a16:creationId xmlns:a16="http://schemas.microsoft.com/office/drawing/2014/main" id="{9A8DB1F0-2B33-5928-1096-54CC63CEF44A}"/>
              </a:ext>
            </a:extLst>
          </p:cNvPr>
          <p:cNvSpPr>
            <a:spLocks noGrp="1"/>
          </p:cNvSpPr>
          <p:nvPr>
            <p:ph idx="1"/>
          </p:nvPr>
        </p:nvSpPr>
        <p:spPr>
          <a:xfrm>
            <a:off x="838200" y="1460310"/>
            <a:ext cx="7186684" cy="5032565"/>
          </a:xfrm>
        </p:spPr>
        <p:txBody>
          <a:bodyPr>
            <a:normAutofit fontScale="85000" lnSpcReduction="10000"/>
          </a:bodyPr>
          <a:lstStyle/>
          <a:p>
            <a:r>
              <a:rPr lang="en-US" sz="2600" dirty="0"/>
              <a:t>Study abroad programs are not really a strategy we can apply in our classrooms, but they are a subset of active learning that we can promote to our students.</a:t>
            </a:r>
          </a:p>
          <a:p>
            <a:r>
              <a:rPr lang="en-US" sz="2600" dirty="0"/>
              <a:t>A 2018 market study revealed some surprising statistics.</a:t>
            </a:r>
          </a:p>
          <a:p>
            <a:pPr lvl="1"/>
            <a:r>
              <a:rPr lang="en-US" sz="2600" dirty="0"/>
              <a:t>13% of Americans have never flown in an airplane</a:t>
            </a:r>
          </a:p>
          <a:p>
            <a:pPr lvl="1"/>
            <a:r>
              <a:rPr lang="en-US" sz="2600" dirty="0"/>
              <a:t>50% don’t own a passport</a:t>
            </a:r>
          </a:p>
          <a:p>
            <a:pPr lvl="1"/>
            <a:r>
              <a:rPr lang="en-US" sz="2600" dirty="0"/>
              <a:t>40% have never left the country</a:t>
            </a:r>
          </a:p>
          <a:p>
            <a:pPr lvl="1"/>
            <a:r>
              <a:rPr lang="en-US" sz="2600" dirty="0"/>
              <a:t>11% have never traveled outside their home state</a:t>
            </a:r>
          </a:p>
          <a:p>
            <a:pPr lvl="1"/>
            <a:r>
              <a:rPr lang="en-US" sz="2600" dirty="0"/>
              <a:t>54% have visited 10 states or less</a:t>
            </a:r>
          </a:p>
          <a:p>
            <a:pPr lvl="1"/>
            <a:r>
              <a:rPr lang="en-US" sz="2600" dirty="0"/>
              <a:t>32% don’t own travel luggage</a:t>
            </a:r>
          </a:p>
          <a:p>
            <a:r>
              <a:rPr lang="en-US" sz="2600" dirty="0"/>
              <a:t>A study abroad program may be some students’ only opportunity to expand their horizons and deepen their knowledge of other cultures through international travel, meeting degree program requirements or electives while also enriching their perspective by encountering people and </a:t>
            </a:r>
            <a:r>
              <a:rPr lang="en-US" sz="2600"/>
              <a:t>places outside </a:t>
            </a:r>
            <a:r>
              <a:rPr lang="en-US" sz="2600" dirty="0"/>
              <a:t>their everyday experiences.</a:t>
            </a:r>
          </a:p>
          <a:p>
            <a:pPr lvl="1"/>
            <a:endParaRPr lang="en-US" dirty="0"/>
          </a:p>
        </p:txBody>
      </p:sp>
      <p:sp>
        <p:nvSpPr>
          <p:cNvPr id="4" name="TextBox 3">
            <a:extLst>
              <a:ext uri="{FF2B5EF4-FFF2-40B4-BE49-F238E27FC236}">
                <a16:creationId xmlns:a16="http://schemas.microsoft.com/office/drawing/2014/main" id="{65E1DA59-17B6-25A0-639F-7D8D03A54CB1}"/>
              </a:ext>
            </a:extLst>
          </p:cNvPr>
          <p:cNvSpPr txBox="1"/>
          <p:nvPr/>
        </p:nvSpPr>
        <p:spPr>
          <a:xfrm>
            <a:off x="8201672" y="782566"/>
            <a:ext cx="3605349" cy="677108"/>
          </a:xfrm>
          <a:prstGeom prst="rect">
            <a:avLst/>
          </a:prstGeom>
          <a:noFill/>
        </p:spPr>
        <p:txBody>
          <a:bodyPr wrap="square" rtlCol="0">
            <a:spAutoFit/>
          </a:bodyPr>
          <a:lstStyle/>
          <a:p>
            <a:r>
              <a:rPr lang="en-US" sz="1000" dirty="0"/>
              <a:t>https://www.dailymail.co.uk/femail/article-5259681/Study-40-Americans-never-left-country.html</a:t>
            </a:r>
          </a:p>
          <a:p>
            <a:endParaRPr lang="en-US" dirty="0"/>
          </a:p>
        </p:txBody>
      </p:sp>
    </p:spTree>
    <p:extLst>
      <p:ext uri="{BB962C8B-B14F-4D97-AF65-F5344CB8AC3E}">
        <p14:creationId xmlns:p14="http://schemas.microsoft.com/office/powerpoint/2010/main" val="361891574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6F11A9-4B19-F581-7FDB-92B5BE2B9911}"/>
              </a:ext>
            </a:extLst>
          </p:cNvPr>
          <p:cNvSpPr>
            <a:spLocks noGrp="1"/>
          </p:cNvSpPr>
          <p:nvPr>
            <p:ph type="title"/>
          </p:nvPr>
        </p:nvSpPr>
        <p:spPr/>
        <p:txBody>
          <a:bodyPr/>
          <a:lstStyle/>
          <a:p>
            <a:r>
              <a:rPr lang="en-US" dirty="0"/>
              <a:t>Engaged, Meaningful, Relevant</a:t>
            </a:r>
          </a:p>
        </p:txBody>
      </p:sp>
      <p:sp>
        <p:nvSpPr>
          <p:cNvPr id="3" name="Content Placeholder 2">
            <a:extLst>
              <a:ext uri="{FF2B5EF4-FFF2-40B4-BE49-F238E27FC236}">
                <a16:creationId xmlns:a16="http://schemas.microsoft.com/office/drawing/2014/main" id="{6D138397-8397-8B11-090F-3C10C4E9F4BB}"/>
              </a:ext>
            </a:extLst>
          </p:cNvPr>
          <p:cNvSpPr>
            <a:spLocks noGrp="1"/>
          </p:cNvSpPr>
          <p:nvPr>
            <p:ph idx="1"/>
          </p:nvPr>
        </p:nvSpPr>
        <p:spPr/>
        <p:txBody>
          <a:bodyPr>
            <a:normAutofit fontScale="92500" lnSpcReduction="10000"/>
          </a:bodyPr>
          <a:lstStyle/>
          <a:p>
            <a:r>
              <a:rPr lang="en-US" dirty="0"/>
              <a:t>It’s one thing to sit in a classroom and listen to someone talk about human needs or problems.  Going out into the community to work with people in need is an entirely different learning experience.</a:t>
            </a:r>
          </a:p>
          <a:p>
            <a:r>
              <a:rPr lang="en-US" dirty="0"/>
              <a:t>People learn best when they can apply their learning to real-world settings and when what they’re learning is personally meaningful and relevant.</a:t>
            </a:r>
          </a:p>
          <a:p>
            <a:r>
              <a:rPr lang="en-US" dirty="0"/>
              <a:t>Civic engagement, service-learning, community-based learning, and practical engagement opportunities such as internships, externships, volunteering, and study abroad all broaden students’ learning beyond the walls of the classroom.</a:t>
            </a:r>
          </a:p>
          <a:p>
            <a:r>
              <a:rPr lang="en-US" dirty="0"/>
              <a:t>The more we can infuse our curriculum with meaningful connections to the real world that give our students the chance to make a difference, the stronger their educational experience will be.</a:t>
            </a:r>
          </a:p>
          <a:p>
            <a:endParaRPr lang="en-US" dirty="0"/>
          </a:p>
        </p:txBody>
      </p:sp>
    </p:spTree>
    <p:extLst>
      <p:ext uri="{BB962C8B-B14F-4D97-AF65-F5344CB8AC3E}">
        <p14:creationId xmlns:p14="http://schemas.microsoft.com/office/powerpoint/2010/main" val="108794400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9">
            <a:extLst>
              <a:ext uri="{FF2B5EF4-FFF2-40B4-BE49-F238E27FC236}">
                <a16:creationId xmlns:a16="http://schemas.microsoft.com/office/drawing/2014/main" id="{665DBBEF-238B-476B-96AB-8AAC3224ECE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20D1ABD-54BF-0630-FA3B-A722457EE7A4}"/>
              </a:ext>
            </a:extLst>
          </p:cNvPr>
          <p:cNvSpPr>
            <a:spLocks noGrp="1"/>
          </p:cNvSpPr>
          <p:nvPr>
            <p:ph type="title"/>
          </p:nvPr>
        </p:nvSpPr>
        <p:spPr>
          <a:xfrm>
            <a:off x="638882" y="639193"/>
            <a:ext cx="3571810" cy="3573516"/>
          </a:xfrm>
        </p:spPr>
        <p:txBody>
          <a:bodyPr vert="horz" lIns="91440" tIns="45720" rIns="91440" bIns="45720" rtlCol="0" anchor="b">
            <a:normAutofit/>
          </a:bodyPr>
          <a:lstStyle/>
          <a:p>
            <a:r>
              <a:rPr lang="en-US" sz="6600" kern="1200">
                <a:solidFill>
                  <a:schemeClr val="tx1"/>
                </a:solidFill>
                <a:latin typeface="+mj-lt"/>
                <a:ea typeface="+mj-ea"/>
                <a:cs typeface="+mj-cs"/>
              </a:rPr>
              <a:t>Serving Others</a:t>
            </a:r>
          </a:p>
        </p:txBody>
      </p:sp>
      <p:sp>
        <p:nvSpPr>
          <p:cNvPr id="13" name="sketch line">
            <a:extLst>
              <a:ext uri="{FF2B5EF4-FFF2-40B4-BE49-F238E27FC236}">
                <a16:creationId xmlns:a16="http://schemas.microsoft.com/office/drawing/2014/main" id="{3FCFB1DE-0B7E-48CC-BA90-B2AB0889F9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278" y="4409267"/>
            <a:ext cx="3255095" cy="18288"/>
          </a:xfrm>
          <a:custGeom>
            <a:avLst/>
            <a:gdLst>
              <a:gd name="connsiteX0" fmla="*/ 0 w 3255095"/>
              <a:gd name="connsiteY0" fmla="*/ 0 h 18288"/>
              <a:gd name="connsiteX1" fmla="*/ 618468 w 3255095"/>
              <a:gd name="connsiteY1" fmla="*/ 0 h 18288"/>
              <a:gd name="connsiteX2" fmla="*/ 1269487 w 3255095"/>
              <a:gd name="connsiteY2" fmla="*/ 0 h 18288"/>
              <a:gd name="connsiteX3" fmla="*/ 1953057 w 3255095"/>
              <a:gd name="connsiteY3" fmla="*/ 0 h 18288"/>
              <a:gd name="connsiteX4" fmla="*/ 2636627 w 3255095"/>
              <a:gd name="connsiteY4" fmla="*/ 0 h 18288"/>
              <a:gd name="connsiteX5" fmla="*/ 3255095 w 3255095"/>
              <a:gd name="connsiteY5" fmla="*/ 0 h 18288"/>
              <a:gd name="connsiteX6" fmla="*/ 3255095 w 3255095"/>
              <a:gd name="connsiteY6" fmla="*/ 18288 h 18288"/>
              <a:gd name="connsiteX7" fmla="*/ 2538974 w 3255095"/>
              <a:gd name="connsiteY7" fmla="*/ 18288 h 18288"/>
              <a:gd name="connsiteX8" fmla="*/ 1822853 w 3255095"/>
              <a:gd name="connsiteY8" fmla="*/ 18288 h 18288"/>
              <a:gd name="connsiteX9" fmla="*/ 1171834 w 3255095"/>
              <a:gd name="connsiteY9" fmla="*/ 18288 h 18288"/>
              <a:gd name="connsiteX10" fmla="*/ 0 w 3255095"/>
              <a:gd name="connsiteY10" fmla="*/ 18288 h 18288"/>
              <a:gd name="connsiteX11" fmla="*/ 0 w 3255095"/>
              <a:gd name="connsiteY11"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55095" h="18288" fill="none" extrusionOk="0">
                <a:moveTo>
                  <a:pt x="0" y="0"/>
                </a:moveTo>
                <a:cubicBezTo>
                  <a:pt x="240201" y="-22123"/>
                  <a:pt x="462021" y="-19623"/>
                  <a:pt x="618468" y="0"/>
                </a:cubicBezTo>
                <a:cubicBezTo>
                  <a:pt x="774915" y="19623"/>
                  <a:pt x="974734" y="2035"/>
                  <a:pt x="1269487" y="0"/>
                </a:cubicBezTo>
                <a:cubicBezTo>
                  <a:pt x="1564240" y="-2035"/>
                  <a:pt x="1733579" y="10639"/>
                  <a:pt x="1953057" y="0"/>
                </a:cubicBezTo>
                <a:cubicBezTo>
                  <a:pt x="2172535" y="-10639"/>
                  <a:pt x="2453962" y="14018"/>
                  <a:pt x="2636627" y="0"/>
                </a:cubicBezTo>
                <a:cubicBezTo>
                  <a:pt x="2819292" y="-14018"/>
                  <a:pt x="3121375" y="5399"/>
                  <a:pt x="3255095" y="0"/>
                </a:cubicBezTo>
                <a:cubicBezTo>
                  <a:pt x="3254386" y="8157"/>
                  <a:pt x="3254682" y="12125"/>
                  <a:pt x="3255095" y="18288"/>
                </a:cubicBezTo>
                <a:cubicBezTo>
                  <a:pt x="3088545" y="23203"/>
                  <a:pt x="2687475" y="7419"/>
                  <a:pt x="2538974" y="18288"/>
                </a:cubicBezTo>
                <a:cubicBezTo>
                  <a:pt x="2390473" y="29157"/>
                  <a:pt x="2137381" y="-8959"/>
                  <a:pt x="1822853" y="18288"/>
                </a:cubicBezTo>
                <a:cubicBezTo>
                  <a:pt x="1508325" y="45535"/>
                  <a:pt x="1466437" y="20385"/>
                  <a:pt x="1171834" y="18288"/>
                </a:cubicBezTo>
                <a:cubicBezTo>
                  <a:pt x="877231" y="16191"/>
                  <a:pt x="561097" y="37643"/>
                  <a:pt x="0" y="18288"/>
                </a:cubicBezTo>
                <a:cubicBezTo>
                  <a:pt x="-46" y="12483"/>
                  <a:pt x="-203" y="6491"/>
                  <a:pt x="0" y="0"/>
                </a:cubicBezTo>
                <a:close/>
              </a:path>
              <a:path w="3255095" h="18288" stroke="0" extrusionOk="0">
                <a:moveTo>
                  <a:pt x="0" y="0"/>
                </a:moveTo>
                <a:cubicBezTo>
                  <a:pt x="291965" y="19429"/>
                  <a:pt x="363155" y="8568"/>
                  <a:pt x="618468" y="0"/>
                </a:cubicBezTo>
                <a:cubicBezTo>
                  <a:pt x="873781" y="-8568"/>
                  <a:pt x="904459" y="-19505"/>
                  <a:pt x="1171834" y="0"/>
                </a:cubicBezTo>
                <a:cubicBezTo>
                  <a:pt x="1439209" y="19505"/>
                  <a:pt x="1744369" y="9790"/>
                  <a:pt x="1887955" y="0"/>
                </a:cubicBezTo>
                <a:cubicBezTo>
                  <a:pt x="2031541" y="-9790"/>
                  <a:pt x="2346378" y="21240"/>
                  <a:pt x="2506423" y="0"/>
                </a:cubicBezTo>
                <a:cubicBezTo>
                  <a:pt x="2666468" y="-21240"/>
                  <a:pt x="2990257" y="30414"/>
                  <a:pt x="3255095" y="0"/>
                </a:cubicBezTo>
                <a:cubicBezTo>
                  <a:pt x="3254831" y="4493"/>
                  <a:pt x="3255479" y="9472"/>
                  <a:pt x="3255095" y="18288"/>
                </a:cubicBezTo>
                <a:cubicBezTo>
                  <a:pt x="3120743" y="16690"/>
                  <a:pt x="2759628" y="42462"/>
                  <a:pt x="2604076" y="18288"/>
                </a:cubicBezTo>
                <a:cubicBezTo>
                  <a:pt x="2448524" y="-5886"/>
                  <a:pt x="2184336" y="19599"/>
                  <a:pt x="1887955" y="18288"/>
                </a:cubicBezTo>
                <a:cubicBezTo>
                  <a:pt x="1591574" y="16977"/>
                  <a:pt x="1548845" y="6870"/>
                  <a:pt x="1334589" y="18288"/>
                </a:cubicBezTo>
                <a:cubicBezTo>
                  <a:pt x="1120333" y="29706"/>
                  <a:pt x="996014" y="9662"/>
                  <a:pt x="683570" y="18288"/>
                </a:cubicBezTo>
                <a:cubicBezTo>
                  <a:pt x="371126" y="26914"/>
                  <a:pt x="198687" y="16167"/>
                  <a:pt x="0" y="18288"/>
                </a:cubicBezTo>
                <a:cubicBezTo>
                  <a:pt x="843" y="9577"/>
                  <a:pt x="371" y="6900"/>
                  <a:pt x="0" y="0"/>
                </a:cubicBezTo>
                <a:close/>
              </a:path>
            </a:pathLst>
          </a:custGeom>
          <a:solidFill>
            <a:schemeClr val="accent2"/>
          </a:solidFill>
          <a:ln w="38100"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Content Placeholder 4" descr="A picture containing map&#10;&#10;Description automatically generated">
            <a:extLst>
              <a:ext uri="{FF2B5EF4-FFF2-40B4-BE49-F238E27FC236}">
                <a16:creationId xmlns:a16="http://schemas.microsoft.com/office/drawing/2014/main" id="{77548745-56A0-F355-8852-C12775FD1F8A}"/>
              </a:ext>
            </a:extLst>
          </p:cNvPr>
          <p:cNvPicPr>
            <a:picLocks noGrp="1" noChangeAspect="1"/>
          </p:cNvPicPr>
          <p:nvPr>
            <p:ph idx="1"/>
          </p:nvPr>
        </p:nvPicPr>
        <p:blipFill>
          <a:blip r:embed="rId2">
            <a:extLst>
              <a:ext uri="{28A0092B-C50C-407E-A947-70E740481C1C}">
                <a14:useLocalDpi xmlns:a14="http://schemas.microsoft.com/office/drawing/2010/main"/>
              </a:ext>
            </a:extLst>
          </a:blip>
          <a:stretch>
            <a:fillRect/>
          </a:stretch>
        </p:blipFill>
        <p:spPr>
          <a:xfrm>
            <a:off x="4654296" y="1521447"/>
            <a:ext cx="7214616" cy="3787673"/>
          </a:xfrm>
          <a:prstGeom prst="rect">
            <a:avLst/>
          </a:prstGeom>
        </p:spPr>
      </p:pic>
    </p:spTree>
    <p:extLst>
      <p:ext uri="{BB962C8B-B14F-4D97-AF65-F5344CB8AC3E}">
        <p14:creationId xmlns:p14="http://schemas.microsoft.com/office/powerpoint/2010/main" val="167559949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4F7EBAE4-9945-4473-9E34-B2C66EA0F03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2" name="Title 1">
            <a:extLst>
              <a:ext uri="{FF2B5EF4-FFF2-40B4-BE49-F238E27FC236}">
                <a16:creationId xmlns:a16="http://schemas.microsoft.com/office/drawing/2014/main" id="{8A18FD8A-11FB-0825-2729-DC74B60FF7A1}"/>
              </a:ext>
            </a:extLst>
          </p:cNvPr>
          <p:cNvSpPr>
            <a:spLocks noGrp="1"/>
          </p:cNvSpPr>
          <p:nvPr>
            <p:ph type="title"/>
          </p:nvPr>
        </p:nvSpPr>
        <p:spPr>
          <a:xfrm>
            <a:off x="838200" y="365125"/>
            <a:ext cx="5393361" cy="1325563"/>
          </a:xfrm>
        </p:spPr>
        <p:txBody>
          <a:bodyPr>
            <a:normAutofit/>
          </a:bodyPr>
          <a:lstStyle/>
          <a:p>
            <a:r>
              <a:rPr lang="en-US" sz="4100"/>
              <a:t>Topic 10 Task – Ideation for Active Learning</a:t>
            </a:r>
          </a:p>
        </p:txBody>
      </p:sp>
      <p:sp>
        <p:nvSpPr>
          <p:cNvPr id="3" name="Content Placeholder 2">
            <a:extLst>
              <a:ext uri="{FF2B5EF4-FFF2-40B4-BE49-F238E27FC236}">
                <a16:creationId xmlns:a16="http://schemas.microsoft.com/office/drawing/2014/main" id="{ECBB5ECB-A4F0-258D-3802-4F658F8BF21E}"/>
              </a:ext>
            </a:extLst>
          </p:cNvPr>
          <p:cNvSpPr>
            <a:spLocks noGrp="1"/>
          </p:cNvSpPr>
          <p:nvPr>
            <p:ph idx="1"/>
          </p:nvPr>
        </p:nvSpPr>
        <p:spPr>
          <a:xfrm>
            <a:off x="838200" y="1825625"/>
            <a:ext cx="5393361" cy="4351338"/>
          </a:xfrm>
        </p:spPr>
        <p:txBody>
          <a:bodyPr>
            <a:normAutofit/>
          </a:bodyPr>
          <a:lstStyle/>
          <a:p>
            <a:r>
              <a:rPr lang="en-US" dirty="0"/>
              <a:t>Use the Topic 10 Worksheet to consider how you might add other active learning strategies to the course you’re designing.</a:t>
            </a:r>
          </a:p>
          <a:p>
            <a:r>
              <a:rPr lang="en-US" dirty="0"/>
              <a:t>Share your ideas with someone nearby.</a:t>
            </a:r>
          </a:p>
        </p:txBody>
      </p:sp>
      <p:pic>
        <p:nvPicPr>
          <p:cNvPr id="5" name="Picture 4" descr="Woman outdoors wearing smartwatch">
            <a:extLst>
              <a:ext uri="{FF2B5EF4-FFF2-40B4-BE49-F238E27FC236}">
                <a16:creationId xmlns:a16="http://schemas.microsoft.com/office/drawing/2014/main" id="{B925304B-8337-FA5C-EEEB-7D71D3A9DE84}"/>
              </a:ext>
            </a:extLst>
          </p:cNvPr>
          <p:cNvPicPr>
            <a:picLocks noChangeAspect="1"/>
          </p:cNvPicPr>
          <p:nvPr/>
        </p:nvPicPr>
        <p:blipFill rotWithShape="1">
          <a:blip r:embed="rId2" cstate="hqprint">
            <a:extLst>
              <a:ext uri="{28A0092B-C50C-407E-A947-70E740481C1C}">
                <a14:useLocalDpi xmlns:a14="http://schemas.microsoft.com/office/drawing/2010/main"/>
              </a:ext>
            </a:extLst>
          </a:blip>
          <a:srcRect b="-2"/>
          <a:stretch/>
        </p:blipFill>
        <p:spPr>
          <a:xfrm>
            <a:off x="6374920" y="758514"/>
            <a:ext cx="5122238" cy="5122238"/>
          </a:xfrm>
          <a:custGeom>
            <a:avLst/>
            <a:gdLst/>
            <a:ahLst/>
            <a:cxnLst/>
            <a:rect l="l" t="t" r="r" b="b"/>
            <a:pathLst>
              <a:path w="2663168" h="2663168">
                <a:moveTo>
                  <a:pt x="1331584" y="0"/>
                </a:moveTo>
                <a:cubicBezTo>
                  <a:pt x="2066998" y="0"/>
                  <a:pt x="2663168" y="596170"/>
                  <a:pt x="2663168" y="1331584"/>
                </a:cubicBezTo>
                <a:cubicBezTo>
                  <a:pt x="2663168" y="2066998"/>
                  <a:pt x="2066998" y="2663168"/>
                  <a:pt x="1331584" y="2663168"/>
                </a:cubicBezTo>
                <a:cubicBezTo>
                  <a:pt x="596170" y="2663168"/>
                  <a:pt x="0" y="2066998"/>
                  <a:pt x="0" y="1331584"/>
                </a:cubicBezTo>
                <a:cubicBezTo>
                  <a:pt x="0" y="596170"/>
                  <a:pt x="596170" y="0"/>
                  <a:pt x="1331584" y="0"/>
                </a:cubicBezTo>
                <a:close/>
              </a:path>
            </a:pathLst>
          </a:custGeom>
        </p:spPr>
      </p:pic>
      <p:sp>
        <p:nvSpPr>
          <p:cNvPr id="12" name="!!Arc">
            <a:extLst>
              <a:ext uri="{FF2B5EF4-FFF2-40B4-BE49-F238E27FC236}">
                <a16:creationId xmlns:a16="http://schemas.microsoft.com/office/drawing/2014/main" id="{70BEB1E7-2F88-40BC-B73D-42E5B6F80BF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1189197" flipV="1">
            <a:off x="6261882" y="687822"/>
            <a:ext cx="5471147" cy="5471147"/>
          </a:xfrm>
          <a:prstGeom prst="arc">
            <a:avLst>
              <a:gd name="adj1" fmla="val 16200000"/>
              <a:gd name="adj2" fmla="val 20093138"/>
            </a:avLst>
          </a:prstGeom>
          <a:ln w="127000" cap="rnd">
            <a:solidFill>
              <a:schemeClr val="accent4">
                <a:alpha val="95000"/>
              </a:schemeClr>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14" name="!!Oval">
            <a:extLst>
              <a:ext uri="{FF2B5EF4-FFF2-40B4-BE49-F238E27FC236}">
                <a16:creationId xmlns:a16="http://schemas.microsoft.com/office/drawing/2014/main" id="{A7B99495-F43F-4D80-A44F-2CB4764EB9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248561" y="921125"/>
            <a:ext cx="791021" cy="769563"/>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2232877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2C61293E-6EBE-43EF-A52C-9BEBFD7679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C236911-E45E-9503-D802-8B444810522C}"/>
              </a:ext>
            </a:extLst>
          </p:cNvPr>
          <p:cNvSpPr>
            <a:spLocks noGrp="1"/>
          </p:cNvSpPr>
          <p:nvPr>
            <p:ph type="title"/>
          </p:nvPr>
        </p:nvSpPr>
        <p:spPr>
          <a:xfrm>
            <a:off x="5297762" y="329184"/>
            <a:ext cx="6251110" cy="1783080"/>
          </a:xfrm>
        </p:spPr>
        <p:txBody>
          <a:bodyPr anchor="b">
            <a:normAutofit/>
          </a:bodyPr>
          <a:lstStyle/>
          <a:p>
            <a:r>
              <a:rPr lang="en-US" sz="5400"/>
              <a:t>More Active Learning</a:t>
            </a:r>
          </a:p>
        </p:txBody>
      </p:sp>
      <p:pic>
        <p:nvPicPr>
          <p:cNvPr id="5" name="Picture 4" descr="Hand holding a sapling">
            <a:extLst>
              <a:ext uri="{FF2B5EF4-FFF2-40B4-BE49-F238E27FC236}">
                <a16:creationId xmlns:a16="http://schemas.microsoft.com/office/drawing/2014/main" id="{588AEBB4-54EF-BEC1-5B79-345200468776}"/>
              </a:ext>
            </a:extLst>
          </p:cNvPr>
          <p:cNvPicPr>
            <a:picLocks noChangeAspect="1"/>
          </p:cNvPicPr>
          <p:nvPr/>
        </p:nvPicPr>
        <p:blipFill rotWithShape="1">
          <a:blip r:embed="rId2" cstate="hqprint">
            <a:extLst>
              <a:ext uri="{28A0092B-C50C-407E-A947-70E740481C1C}">
                <a14:useLocalDpi xmlns:a14="http://schemas.microsoft.com/office/drawing/2010/main"/>
              </a:ext>
            </a:extLst>
          </a:blip>
          <a:srcRect b="-1"/>
          <a:stretch/>
        </p:blipFill>
        <p:spPr>
          <a:xfrm>
            <a:off x="1" y="10"/>
            <a:ext cx="4657344" cy="6857990"/>
          </a:xfrm>
          <a:custGeom>
            <a:avLst/>
            <a:gdLst/>
            <a:ahLst/>
            <a:cxnLst/>
            <a:rect l="l" t="t" r="r" b="b"/>
            <a:pathLst>
              <a:path w="4657344" h="6858000">
                <a:moveTo>
                  <a:pt x="0" y="0"/>
                </a:moveTo>
                <a:lnTo>
                  <a:pt x="3429755" y="0"/>
                </a:lnTo>
                <a:lnTo>
                  <a:pt x="3526016" y="148742"/>
                </a:lnTo>
                <a:cubicBezTo>
                  <a:pt x="3657740" y="365513"/>
                  <a:pt x="3777402" y="589569"/>
                  <a:pt x="3886489" y="819975"/>
                </a:cubicBezTo>
                <a:cubicBezTo>
                  <a:pt x="3891856" y="833492"/>
                  <a:pt x="3900663" y="845393"/>
                  <a:pt x="3912049" y="854514"/>
                </a:cubicBezTo>
                <a:cubicBezTo>
                  <a:pt x="3897352" y="819849"/>
                  <a:pt x="3883037" y="784928"/>
                  <a:pt x="3868083" y="750263"/>
                </a:cubicBezTo>
                <a:cubicBezTo>
                  <a:pt x="3806989" y="608712"/>
                  <a:pt x="3742478" y="469145"/>
                  <a:pt x="3674155" y="331786"/>
                </a:cubicBezTo>
                <a:lnTo>
                  <a:pt x="3496656" y="0"/>
                </a:lnTo>
                <a:lnTo>
                  <a:pt x="3554371" y="0"/>
                </a:lnTo>
                <a:lnTo>
                  <a:pt x="3661621" y="196614"/>
                </a:lnTo>
                <a:cubicBezTo>
                  <a:pt x="3856899" y="573253"/>
                  <a:pt x="4021071" y="966066"/>
                  <a:pt x="4161279" y="1371196"/>
                </a:cubicBezTo>
                <a:cubicBezTo>
                  <a:pt x="4379525" y="2007265"/>
                  <a:pt x="4530141" y="2664286"/>
                  <a:pt x="4610660" y="3331516"/>
                </a:cubicBezTo>
                <a:cubicBezTo>
                  <a:pt x="4652837" y="3672965"/>
                  <a:pt x="4671625" y="4013908"/>
                  <a:pt x="4645040" y="4357388"/>
                </a:cubicBezTo>
                <a:cubicBezTo>
                  <a:pt x="4613599" y="4758899"/>
                  <a:pt x="4566181" y="5157998"/>
                  <a:pt x="4485789" y="5552906"/>
                </a:cubicBezTo>
                <a:cubicBezTo>
                  <a:pt x="4397121" y="5988893"/>
                  <a:pt x="4276748" y="6414594"/>
                  <a:pt x="4117769" y="6828295"/>
                </a:cubicBezTo>
                <a:lnTo>
                  <a:pt x="4105288" y="6858000"/>
                </a:lnTo>
                <a:lnTo>
                  <a:pt x="4052520" y="6858000"/>
                </a:lnTo>
                <a:lnTo>
                  <a:pt x="4059369" y="6841549"/>
                </a:lnTo>
                <a:cubicBezTo>
                  <a:pt x="4147276" y="6614016"/>
                  <a:pt x="4224193" y="6380817"/>
                  <a:pt x="4291518" y="6142729"/>
                </a:cubicBezTo>
                <a:cubicBezTo>
                  <a:pt x="4350055" y="5935370"/>
                  <a:pt x="4393256" y="5723695"/>
                  <a:pt x="4443357" y="5513923"/>
                </a:cubicBezTo>
                <a:cubicBezTo>
                  <a:pt x="4444541" y="5502788"/>
                  <a:pt x="4445137" y="5491601"/>
                  <a:pt x="4445146" y="5480401"/>
                </a:cubicBezTo>
                <a:cubicBezTo>
                  <a:pt x="4408465" y="5607635"/>
                  <a:pt x="4379196" y="5719759"/>
                  <a:pt x="4344559" y="5830359"/>
                </a:cubicBezTo>
                <a:cubicBezTo>
                  <a:pt x="4254261" y="6118381"/>
                  <a:pt x="4150112" y="6398531"/>
                  <a:pt x="4031702" y="6670527"/>
                </a:cubicBezTo>
                <a:lnTo>
                  <a:pt x="3943824" y="6858000"/>
                </a:lnTo>
                <a:lnTo>
                  <a:pt x="0" y="6858000"/>
                </a:lnTo>
                <a:close/>
              </a:path>
            </a:pathLst>
          </a:custGeom>
        </p:spPr>
      </p:pic>
      <p:sp>
        <p:nvSpPr>
          <p:cNvPr id="12" name="sketchy line">
            <a:extLst>
              <a:ext uri="{FF2B5EF4-FFF2-40B4-BE49-F238E27FC236}">
                <a16:creationId xmlns:a16="http://schemas.microsoft.com/office/drawing/2014/main" id="{21540236-BFD5-4A9D-8840-4703E7F768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297762" y="2374947"/>
            <a:ext cx="4243589" cy="18288"/>
          </a:xfrm>
          <a:custGeom>
            <a:avLst/>
            <a:gdLst>
              <a:gd name="connsiteX0" fmla="*/ 0 w 4243589"/>
              <a:gd name="connsiteY0" fmla="*/ 0 h 18288"/>
              <a:gd name="connsiteX1" fmla="*/ 478919 w 4243589"/>
              <a:gd name="connsiteY1" fmla="*/ 0 h 18288"/>
              <a:gd name="connsiteX2" fmla="*/ 957839 w 4243589"/>
              <a:gd name="connsiteY2" fmla="*/ 0 h 18288"/>
              <a:gd name="connsiteX3" fmla="*/ 1521630 w 4243589"/>
              <a:gd name="connsiteY3" fmla="*/ 0 h 18288"/>
              <a:gd name="connsiteX4" fmla="*/ 2212729 w 4243589"/>
              <a:gd name="connsiteY4" fmla="*/ 0 h 18288"/>
              <a:gd name="connsiteX5" fmla="*/ 2734084 w 4243589"/>
              <a:gd name="connsiteY5" fmla="*/ 0 h 18288"/>
              <a:gd name="connsiteX6" fmla="*/ 3255439 w 4243589"/>
              <a:gd name="connsiteY6" fmla="*/ 0 h 18288"/>
              <a:gd name="connsiteX7" fmla="*/ 4243589 w 4243589"/>
              <a:gd name="connsiteY7" fmla="*/ 0 h 18288"/>
              <a:gd name="connsiteX8" fmla="*/ 4243589 w 4243589"/>
              <a:gd name="connsiteY8" fmla="*/ 18288 h 18288"/>
              <a:gd name="connsiteX9" fmla="*/ 3594926 w 4243589"/>
              <a:gd name="connsiteY9" fmla="*/ 18288 h 18288"/>
              <a:gd name="connsiteX10" fmla="*/ 3073571 w 4243589"/>
              <a:gd name="connsiteY10" fmla="*/ 18288 h 18288"/>
              <a:gd name="connsiteX11" fmla="*/ 2552216 w 4243589"/>
              <a:gd name="connsiteY11" fmla="*/ 18288 h 18288"/>
              <a:gd name="connsiteX12" fmla="*/ 1903553 w 4243589"/>
              <a:gd name="connsiteY12" fmla="*/ 18288 h 18288"/>
              <a:gd name="connsiteX13" fmla="*/ 1212454 w 4243589"/>
              <a:gd name="connsiteY13" fmla="*/ 18288 h 18288"/>
              <a:gd name="connsiteX14" fmla="*/ 733535 w 4243589"/>
              <a:gd name="connsiteY14" fmla="*/ 18288 h 18288"/>
              <a:gd name="connsiteX15" fmla="*/ 0 w 4243589"/>
              <a:gd name="connsiteY15" fmla="*/ 18288 h 18288"/>
              <a:gd name="connsiteX16" fmla="*/ 0 w 4243589"/>
              <a:gd name="connsiteY1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18288" fill="none" extrusionOk="0">
                <a:moveTo>
                  <a:pt x="0" y="0"/>
                </a:moveTo>
                <a:cubicBezTo>
                  <a:pt x="213395" y="-21006"/>
                  <a:pt x="307421" y="-18116"/>
                  <a:pt x="478919" y="0"/>
                </a:cubicBezTo>
                <a:cubicBezTo>
                  <a:pt x="650417" y="18116"/>
                  <a:pt x="831092" y="-21237"/>
                  <a:pt x="957839" y="0"/>
                </a:cubicBezTo>
                <a:cubicBezTo>
                  <a:pt x="1084586" y="21237"/>
                  <a:pt x="1301682" y="25124"/>
                  <a:pt x="1521630" y="0"/>
                </a:cubicBezTo>
                <a:cubicBezTo>
                  <a:pt x="1741578" y="-25124"/>
                  <a:pt x="1970269" y="-29139"/>
                  <a:pt x="2212729" y="0"/>
                </a:cubicBezTo>
                <a:cubicBezTo>
                  <a:pt x="2455189" y="29139"/>
                  <a:pt x="2558847" y="-4796"/>
                  <a:pt x="2734084" y="0"/>
                </a:cubicBezTo>
                <a:cubicBezTo>
                  <a:pt x="2909321" y="4796"/>
                  <a:pt x="3097217" y="-13409"/>
                  <a:pt x="3255439" y="0"/>
                </a:cubicBezTo>
                <a:cubicBezTo>
                  <a:pt x="3413662" y="13409"/>
                  <a:pt x="3979999" y="-10121"/>
                  <a:pt x="4243589" y="0"/>
                </a:cubicBezTo>
                <a:cubicBezTo>
                  <a:pt x="4244484" y="8974"/>
                  <a:pt x="4243043" y="9359"/>
                  <a:pt x="4243589" y="18288"/>
                </a:cubicBezTo>
                <a:cubicBezTo>
                  <a:pt x="4058777" y="31246"/>
                  <a:pt x="3910348" y="3158"/>
                  <a:pt x="3594926" y="18288"/>
                </a:cubicBezTo>
                <a:cubicBezTo>
                  <a:pt x="3279504" y="33418"/>
                  <a:pt x="3319955" y="-3977"/>
                  <a:pt x="3073571" y="18288"/>
                </a:cubicBezTo>
                <a:cubicBezTo>
                  <a:pt x="2827187" y="40553"/>
                  <a:pt x="2767387" y="1863"/>
                  <a:pt x="2552216" y="18288"/>
                </a:cubicBezTo>
                <a:cubicBezTo>
                  <a:pt x="2337046" y="34713"/>
                  <a:pt x="2181871" y="19527"/>
                  <a:pt x="1903553" y="18288"/>
                </a:cubicBezTo>
                <a:cubicBezTo>
                  <a:pt x="1625235" y="17049"/>
                  <a:pt x="1557672" y="24174"/>
                  <a:pt x="1212454" y="18288"/>
                </a:cubicBezTo>
                <a:cubicBezTo>
                  <a:pt x="867236" y="12402"/>
                  <a:pt x="874382" y="15627"/>
                  <a:pt x="733535" y="18288"/>
                </a:cubicBezTo>
                <a:cubicBezTo>
                  <a:pt x="592688" y="20949"/>
                  <a:pt x="183477" y="14753"/>
                  <a:pt x="0" y="18288"/>
                </a:cubicBezTo>
                <a:cubicBezTo>
                  <a:pt x="-229" y="14222"/>
                  <a:pt x="509" y="5816"/>
                  <a:pt x="0" y="0"/>
                </a:cubicBezTo>
                <a:close/>
              </a:path>
              <a:path w="4243589" h="18288" stroke="0" extrusionOk="0">
                <a:moveTo>
                  <a:pt x="0" y="0"/>
                </a:moveTo>
                <a:cubicBezTo>
                  <a:pt x="143690" y="16630"/>
                  <a:pt x="266667" y="14847"/>
                  <a:pt x="521355" y="0"/>
                </a:cubicBezTo>
                <a:cubicBezTo>
                  <a:pt x="776043" y="-14847"/>
                  <a:pt x="814491" y="-17363"/>
                  <a:pt x="1000275" y="0"/>
                </a:cubicBezTo>
                <a:cubicBezTo>
                  <a:pt x="1186059" y="17363"/>
                  <a:pt x="1352504" y="-23507"/>
                  <a:pt x="1521630" y="0"/>
                </a:cubicBezTo>
                <a:cubicBezTo>
                  <a:pt x="1690756" y="23507"/>
                  <a:pt x="1889525" y="5871"/>
                  <a:pt x="2127857" y="0"/>
                </a:cubicBezTo>
                <a:cubicBezTo>
                  <a:pt x="2366189" y="-5871"/>
                  <a:pt x="2620628" y="-27997"/>
                  <a:pt x="2776520" y="0"/>
                </a:cubicBezTo>
                <a:cubicBezTo>
                  <a:pt x="2932412" y="27997"/>
                  <a:pt x="3131683" y="-25073"/>
                  <a:pt x="3467618" y="0"/>
                </a:cubicBezTo>
                <a:cubicBezTo>
                  <a:pt x="3803553" y="25073"/>
                  <a:pt x="4017371" y="3071"/>
                  <a:pt x="4243589" y="0"/>
                </a:cubicBezTo>
                <a:cubicBezTo>
                  <a:pt x="4243134" y="6162"/>
                  <a:pt x="4243492" y="11775"/>
                  <a:pt x="4243589" y="18288"/>
                </a:cubicBezTo>
                <a:cubicBezTo>
                  <a:pt x="4017834" y="-5779"/>
                  <a:pt x="3834586" y="13376"/>
                  <a:pt x="3594926" y="18288"/>
                </a:cubicBezTo>
                <a:cubicBezTo>
                  <a:pt x="3355266" y="23200"/>
                  <a:pt x="3204179" y="2869"/>
                  <a:pt x="2903827" y="18288"/>
                </a:cubicBezTo>
                <a:cubicBezTo>
                  <a:pt x="2603475" y="33707"/>
                  <a:pt x="2526187" y="46187"/>
                  <a:pt x="2212729" y="18288"/>
                </a:cubicBezTo>
                <a:cubicBezTo>
                  <a:pt x="1899271" y="-9611"/>
                  <a:pt x="1966289" y="29692"/>
                  <a:pt x="1733809" y="18288"/>
                </a:cubicBezTo>
                <a:cubicBezTo>
                  <a:pt x="1501329" y="6884"/>
                  <a:pt x="1343612" y="12492"/>
                  <a:pt x="1085146" y="18288"/>
                </a:cubicBezTo>
                <a:cubicBezTo>
                  <a:pt x="826680" y="24084"/>
                  <a:pt x="778184" y="35607"/>
                  <a:pt x="521355" y="18288"/>
                </a:cubicBezTo>
                <a:cubicBezTo>
                  <a:pt x="264526" y="969"/>
                  <a:pt x="120277" y="4268"/>
                  <a:pt x="0" y="18288"/>
                </a:cubicBezTo>
                <a:cubicBezTo>
                  <a:pt x="766" y="10800"/>
                  <a:pt x="-457" y="8180"/>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A7F5492A-3F31-1D24-D2BB-D1E5139B8FF2}"/>
              </a:ext>
            </a:extLst>
          </p:cNvPr>
          <p:cNvSpPr>
            <a:spLocks noGrp="1"/>
          </p:cNvSpPr>
          <p:nvPr>
            <p:ph idx="1"/>
          </p:nvPr>
        </p:nvSpPr>
        <p:spPr>
          <a:xfrm>
            <a:off x="5297762" y="2706624"/>
            <a:ext cx="6251110" cy="3483864"/>
          </a:xfrm>
        </p:spPr>
        <p:txBody>
          <a:bodyPr>
            <a:normAutofit/>
          </a:bodyPr>
          <a:lstStyle/>
          <a:p>
            <a:r>
              <a:rPr lang="en-US" dirty="0"/>
              <a:t>Collaborative learning, problem-based, and project-based learning are proven and viable strategies to increase student engagement.</a:t>
            </a:r>
          </a:p>
          <a:p>
            <a:r>
              <a:rPr lang="en-US" dirty="0"/>
              <a:t>Next, let’s consider Civic Engagement, Service-Learning, and Practical Experience.</a:t>
            </a:r>
          </a:p>
          <a:p>
            <a:pPr lvl="1"/>
            <a:endParaRPr lang="en-US" sz="2200" dirty="0"/>
          </a:p>
        </p:txBody>
      </p:sp>
    </p:spTree>
    <p:extLst>
      <p:ext uri="{BB962C8B-B14F-4D97-AF65-F5344CB8AC3E}">
        <p14:creationId xmlns:p14="http://schemas.microsoft.com/office/powerpoint/2010/main" val="346555466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1" name="Rectangle 30">
            <a:extLst>
              <a:ext uri="{FF2B5EF4-FFF2-40B4-BE49-F238E27FC236}">
                <a16:creationId xmlns:a16="http://schemas.microsoft.com/office/drawing/2014/main" id="{201CC55D-ED54-4C5C-95E6-10947BD110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itle 4"/>
          <p:cNvSpPr>
            <a:spLocks noGrp="1"/>
          </p:cNvSpPr>
          <p:nvPr>
            <p:ph type="title"/>
          </p:nvPr>
        </p:nvSpPr>
        <p:spPr>
          <a:xfrm>
            <a:off x="589560" y="856180"/>
            <a:ext cx="4560584" cy="1128068"/>
          </a:xfrm>
        </p:spPr>
        <p:txBody>
          <a:bodyPr vert="horz" lIns="91440" tIns="45720" rIns="91440" bIns="45720" rtlCol="0" anchor="ctr">
            <a:normAutofit/>
          </a:bodyPr>
          <a:lstStyle/>
          <a:p>
            <a:r>
              <a:rPr lang="en-US" sz="3700"/>
              <a:t>Civic Engagement / Service Learning</a:t>
            </a:r>
          </a:p>
        </p:txBody>
      </p:sp>
      <p:grpSp>
        <p:nvGrpSpPr>
          <p:cNvPr id="33" name="Group 32">
            <a:extLst>
              <a:ext uri="{FF2B5EF4-FFF2-40B4-BE49-F238E27FC236}">
                <a16:creationId xmlns:a16="http://schemas.microsoft.com/office/drawing/2014/main" id="{1DE889C7-FAD6-4397-98E2-05D50348445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1083484"/>
            <a:ext cx="355196" cy="673460"/>
            <a:chOff x="0" y="823811"/>
            <a:chExt cx="355196" cy="673460"/>
          </a:xfrm>
        </p:grpSpPr>
        <p:sp>
          <p:nvSpPr>
            <p:cNvPr id="34" name="Rectangle 33">
              <a:extLst>
                <a:ext uri="{FF2B5EF4-FFF2-40B4-BE49-F238E27FC236}">
                  <a16:creationId xmlns:a16="http://schemas.microsoft.com/office/drawing/2014/main" id="{F399A70F-F8CD-4992-9EF5-6CF15472E73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823811"/>
              <a:ext cx="87363" cy="67346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a:extLst>
                <a:ext uri="{FF2B5EF4-FFF2-40B4-BE49-F238E27FC236}">
                  <a16:creationId xmlns:a16="http://schemas.microsoft.com/office/drawing/2014/main" id="{48F4FEDC-6D80-458C-A665-075D9B9500F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59341" y="823811"/>
              <a:ext cx="195855" cy="67346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7" name="Rectangle 36">
            <a:extLst>
              <a:ext uri="{FF2B5EF4-FFF2-40B4-BE49-F238E27FC236}">
                <a16:creationId xmlns:a16="http://schemas.microsoft.com/office/drawing/2014/main" id="{3873B707-463F-40B0-8227-E8CC6C67EB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65085" y="2090569"/>
            <a:ext cx="4297680" cy="2743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Content Placeholder 5"/>
          <p:cNvSpPr>
            <a:spLocks noGrp="1"/>
          </p:cNvSpPr>
          <p:nvPr>
            <p:ph sz="half" idx="1"/>
          </p:nvPr>
        </p:nvSpPr>
        <p:spPr>
          <a:xfrm>
            <a:off x="590719" y="2330505"/>
            <a:ext cx="4559425" cy="3979585"/>
          </a:xfrm>
        </p:spPr>
        <p:txBody>
          <a:bodyPr vert="horz" lIns="91440" tIns="45720" rIns="91440" bIns="45720" rtlCol="0" anchor="ctr">
            <a:normAutofit/>
          </a:bodyPr>
          <a:lstStyle/>
          <a:p>
            <a:r>
              <a:rPr lang="en-US" sz="2200" dirty="0"/>
              <a:t>Both civic engagement and service learning connect the student with the community in some capacity.  </a:t>
            </a:r>
          </a:p>
          <a:p>
            <a:r>
              <a:rPr lang="en-US" sz="2200" dirty="0"/>
              <a:t>Tasks assigned in problem-based or project-based learning often involve engagement in the community-based or service-oriented learning opportunities. </a:t>
            </a:r>
          </a:p>
          <a:p>
            <a:r>
              <a:rPr lang="en-US" sz="2200" dirty="0"/>
              <a:t>Civic engagement or service learning can co-exist or overlap with collaborative pedagogies.</a:t>
            </a:r>
          </a:p>
        </p:txBody>
      </p:sp>
      <p:sp>
        <p:nvSpPr>
          <p:cNvPr id="39" name="Rectangle 38">
            <a:extLst>
              <a:ext uri="{FF2B5EF4-FFF2-40B4-BE49-F238E27FC236}">
                <a16:creationId xmlns:a16="http://schemas.microsoft.com/office/drawing/2014/main" id="{C13237C8-E62C-4F0D-A318-BD6FB6C2D13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0697670" y="0"/>
            <a:ext cx="149433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a:extLst>
              <a:ext uri="{FF2B5EF4-FFF2-40B4-BE49-F238E27FC236}">
                <a16:creationId xmlns:a16="http://schemas.microsoft.com/office/drawing/2014/main" id="{19C9EAEA-39D0-4B0E-A0EB-51E7B26740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85810" y="513853"/>
            <a:ext cx="6009366" cy="5834577"/>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descr="Women distributing shirts">
            <a:extLst>
              <a:ext uri="{FF2B5EF4-FFF2-40B4-BE49-F238E27FC236}">
                <a16:creationId xmlns:a16="http://schemas.microsoft.com/office/drawing/2014/main" id="{DB34D0D1-B4A5-BBB5-2439-3640D4113FB5}"/>
              </a:ext>
            </a:extLst>
          </p:cNvPr>
          <p:cNvPicPr>
            <a:picLocks noChangeAspect="1"/>
          </p:cNvPicPr>
          <p:nvPr/>
        </p:nvPicPr>
        <p:blipFill rotWithShape="1">
          <a:blip r:embed="rId2" cstate="hqprint">
            <a:extLst>
              <a:ext uri="{28A0092B-C50C-407E-A947-70E740481C1C}">
                <a14:useLocalDpi xmlns:a14="http://schemas.microsoft.com/office/drawing/2010/main"/>
              </a:ext>
            </a:extLst>
          </a:blip>
          <a:srcRect/>
          <a:stretch/>
        </p:blipFill>
        <p:spPr>
          <a:xfrm>
            <a:off x="5977788" y="799352"/>
            <a:ext cx="5425410" cy="5259296"/>
          </a:xfrm>
          <a:prstGeom prst="rect">
            <a:avLst/>
          </a:prstGeom>
        </p:spPr>
      </p:pic>
    </p:spTree>
    <p:extLst>
      <p:ext uri="{BB962C8B-B14F-4D97-AF65-F5344CB8AC3E}">
        <p14:creationId xmlns:p14="http://schemas.microsoft.com/office/powerpoint/2010/main" val="36944476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5" name="Rectangle 14">
            <a:extLst>
              <a:ext uri="{FF2B5EF4-FFF2-40B4-BE49-F238E27FC236}">
                <a16:creationId xmlns:a16="http://schemas.microsoft.com/office/drawing/2014/main" id="{9A724DBA-D2D9-471E-8ED7-2015DDD950D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itle 4">
            <a:extLst>
              <a:ext uri="{FF2B5EF4-FFF2-40B4-BE49-F238E27FC236}">
                <a16:creationId xmlns:a16="http://schemas.microsoft.com/office/drawing/2014/main" id="{432AD3BD-FB30-E8AD-2F80-AE30D6BE3CAD}"/>
              </a:ext>
            </a:extLst>
          </p:cNvPr>
          <p:cNvSpPr>
            <a:spLocks noGrp="1"/>
          </p:cNvSpPr>
          <p:nvPr>
            <p:ph type="title"/>
          </p:nvPr>
        </p:nvSpPr>
        <p:spPr>
          <a:xfrm>
            <a:off x="7239014" y="525982"/>
            <a:ext cx="4282983" cy="1200361"/>
          </a:xfrm>
        </p:spPr>
        <p:txBody>
          <a:bodyPr anchor="b">
            <a:normAutofit/>
          </a:bodyPr>
          <a:lstStyle/>
          <a:p>
            <a:r>
              <a:rPr lang="en-US" sz="3600"/>
              <a:t>Examples</a:t>
            </a:r>
          </a:p>
        </p:txBody>
      </p:sp>
      <p:sp>
        <p:nvSpPr>
          <p:cNvPr id="17" name="Rectangle 16">
            <a:extLst>
              <a:ext uri="{FF2B5EF4-FFF2-40B4-BE49-F238E27FC236}">
                <a16:creationId xmlns:a16="http://schemas.microsoft.com/office/drawing/2014/main" id="{08980754-6F4B-43C9-B9BE-127B6BED658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546413" y="215201"/>
            <a:ext cx="740664" cy="11833491"/>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2C1BBA94-3F40-40AA-8BB9-E69E25E537C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0234" y="354959"/>
            <a:ext cx="6184973" cy="5915212"/>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descr="Volunteers packing essentials in carton boxes for charity">
            <a:extLst>
              <a:ext uri="{FF2B5EF4-FFF2-40B4-BE49-F238E27FC236}">
                <a16:creationId xmlns:a16="http://schemas.microsoft.com/office/drawing/2014/main" id="{36A0E088-C27D-B6CC-8239-AE196855101D}"/>
              </a:ext>
            </a:extLst>
          </p:cNvPr>
          <p:cNvPicPr>
            <a:picLocks noChangeAspect="1"/>
          </p:cNvPicPr>
          <p:nvPr/>
        </p:nvPicPr>
        <p:blipFill>
          <a:blip r:embed="rId2" cstate="hqprint">
            <a:extLst>
              <a:ext uri="{28A0092B-C50C-407E-A947-70E740481C1C}">
                <a14:useLocalDpi xmlns:a14="http://schemas.microsoft.com/office/drawing/2010/main"/>
              </a:ext>
            </a:extLst>
          </a:blip>
          <a:stretch>
            <a:fillRect/>
          </a:stretch>
        </p:blipFill>
        <p:spPr>
          <a:xfrm>
            <a:off x="576244" y="1434214"/>
            <a:ext cx="5628018" cy="3756702"/>
          </a:xfrm>
          <a:prstGeom prst="rect">
            <a:avLst/>
          </a:prstGeom>
        </p:spPr>
      </p:pic>
      <p:sp>
        <p:nvSpPr>
          <p:cNvPr id="21" name="Rectangle 20">
            <a:extLst>
              <a:ext uri="{FF2B5EF4-FFF2-40B4-BE49-F238E27FC236}">
                <a16:creationId xmlns:a16="http://schemas.microsoft.com/office/drawing/2014/main" id="{169CC832-2974-4E8D-90ED-3E2941BA733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277786" y="1944913"/>
            <a:ext cx="4023360" cy="2743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Content Placeholder 5">
            <a:extLst>
              <a:ext uri="{FF2B5EF4-FFF2-40B4-BE49-F238E27FC236}">
                <a16:creationId xmlns:a16="http://schemas.microsoft.com/office/drawing/2014/main" id="{1964AB6F-E03A-95E2-E2C9-28FC618977D4}"/>
              </a:ext>
            </a:extLst>
          </p:cNvPr>
          <p:cNvSpPr>
            <a:spLocks noGrp="1"/>
          </p:cNvSpPr>
          <p:nvPr>
            <p:ph idx="1"/>
          </p:nvPr>
        </p:nvSpPr>
        <p:spPr>
          <a:xfrm>
            <a:off x="7239013" y="2276813"/>
            <a:ext cx="4282984" cy="3511943"/>
          </a:xfrm>
        </p:spPr>
        <p:txBody>
          <a:bodyPr anchor="ctr">
            <a:normAutofit/>
          </a:bodyPr>
          <a:lstStyle/>
          <a:p>
            <a:r>
              <a:rPr lang="en-US" sz="2200" dirty="0"/>
              <a:t>One-time group service projects</a:t>
            </a:r>
          </a:p>
          <a:p>
            <a:r>
              <a:rPr lang="en-US" sz="2200" dirty="0"/>
              <a:t>Optional course component</a:t>
            </a:r>
          </a:p>
          <a:p>
            <a:r>
              <a:rPr lang="en-US" sz="2200" dirty="0"/>
              <a:t>Required course component</a:t>
            </a:r>
          </a:p>
          <a:p>
            <a:r>
              <a:rPr lang="en-US" sz="2200" dirty="0"/>
              <a:t>Action Research Project</a:t>
            </a:r>
          </a:p>
          <a:p>
            <a:r>
              <a:rPr lang="en-US" sz="2200" dirty="0"/>
              <a:t>Capstone Project</a:t>
            </a:r>
          </a:p>
          <a:p>
            <a:r>
              <a:rPr lang="en-US" sz="2200" dirty="0"/>
              <a:t>Multi-course project (spanning sequential semesters or involving students from multiple courses at the same time)</a:t>
            </a:r>
          </a:p>
          <a:p>
            <a:endParaRPr lang="en-US" sz="1800" dirty="0"/>
          </a:p>
        </p:txBody>
      </p:sp>
      <p:sp>
        <p:nvSpPr>
          <p:cNvPr id="23" name="Rectangle 22">
            <a:extLst>
              <a:ext uri="{FF2B5EF4-FFF2-40B4-BE49-F238E27FC236}">
                <a16:creationId xmlns:a16="http://schemas.microsoft.com/office/drawing/2014/main" id="{55222F96-971A-4F90-B841-6BAB416C7AC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11677179" y="6053360"/>
            <a:ext cx="740664" cy="154124"/>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46200887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572493" y="238539"/>
            <a:ext cx="11018520" cy="1434415"/>
          </a:xfrm>
        </p:spPr>
        <p:txBody>
          <a:bodyPr anchor="b">
            <a:normAutofit/>
          </a:bodyPr>
          <a:lstStyle/>
          <a:p>
            <a:r>
              <a:rPr lang="en-US" sz="4600" dirty="0"/>
              <a:t>Preparing for Civic Engagement </a:t>
            </a:r>
            <a:br>
              <a:rPr lang="en-US" sz="4600" dirty="0"/>
            </a:br>
            <a:r>
              <a:rPr lang="en-US" sz="4600" dirty="0"/>
              <a:t>or Service Learning</a:t>
            </a:r>
          </a:p>
        </p:txBody>
      </p:sp>
      <p:sp>
        <p:nvSpPr>
          <p:cNvPr id="6" name="Content Placeholder 5"/>
          <p:cNvSpPr>
            <a:spLocks noGrp="1"/>
          </p:cNvSpPr>
          <p:nvPr>
            <p:ph idx="1"/>
          </p:nvPr>
        </p:nvSpPr>
        <p:spPr>
          <a:xfrm>
            <a:off x="572493" y="2071316"/>
            <a:ext cx="6713552" cy="4119172"/>
          </a:xfrm>
        </p:spPr>
        <p:txBody>
          <a:bodyPr anchor="t">
            <a:normAutofit/>
          </a:bodyPr>
          <a:lstStyle/>
          <a:p>
            <a:pPr lvl="0"/>
            <a:r>
              <a:rPr lang="en-US" sz="2200" dirty="0"/>
              <a:t>Identify and establish a relationship with a community partner, determining through open discussion how your students can best meet one or more of their needs or serve their target population meaningfully.</a:t>
            </a:r>
          </a:p>
          <a:p>
            <a:pPr lvl="0"/>
            <a:r>
              <a:rPr lang="en-US" sz="2200" dirty="0"/>
              <a:t>Write outcomes and objectives for your course that students will achieve through their involvement in the planned learning experience.</a:t>
            </a:r>
          </a:p>
          <a:p>
            <a:pPr lvl="0"/>
            <a:r>
              <a:rPr lang="en-US" sz="2200" dirty="0"/>
              <a:t>Address any ethical issues that may pertain to your project, ensuring the just and benevolent treatment of all persons involved.  You may need to work with your institution’s IRB to be certain that requirements have been satisfied.</a:t>
            </a:r>
          </a:p>
          <a:p>
            <a:endParaRPr lang="en-US" sz="2200" dirty="0"/>
          </a:p>
        </p:txBody>
      </p:sp>
      <p:pic>
        <p:nvPicPr>
          <p:cNvPr id="10" name="Picture 9" descr="Stick figure families holding hands">
            <a:extLst>
              <a:ext uri="{FF2B5EF4-FFF2-40B4-BE49-F238E27FC236}">
                <a16:creationId xmlns:a16="http://schemas.microsoft.com/office/drawing/2014/main" id="{E4680C31-CA97-4EC0-185A-F6566C99910B}"/>
              </a:ext>
            </a:extLst>
          </p:cNvPr>
          <p:cNvPicPr>
            <a:picLocks noChangeAspect="1"/>
          </p:cNvPicPr>
          <p:nvPr/>
        </p:nvPicPr>
        <p:blipFill rotWithShape="1">
          <a:blip r:embed="rId2" cstate="hqprint">
            <a:extLst>
              <a:ext uri="{28A0092B-C50C-407E-A947-70E740481C1C}">
                <a14:useLocalDpi xmlns:a14="http://schemas.microsoft.com/office/drawing/2010/main"/>
              </a:ext>
            </a:extLst>
          </a:blip>
          <a:srcRect/>
          <a:stretch/>
        </p:blipFill>
        <p:spPr>
          <a:xfrm>
            <a:off x="7675658" y="2093976"/>
            <a:ext cx="3941064" cy="4096512"/>
          </a:xfrm>
          <a:prstGeom prst="rect">
            <a:avLst/>
          </a:prstGeom>
        </p:spPr>
      </p:pic>
    </p:spTree>
    <p:extLst>
      <p:ext uri="{BB962C8B-B14F-4D97-AF65-F5344CB8AC3E}">
        <p14:creationId xmlns:p14="http://schemas.microsoft.com/office/powerpoint/2010/main" val="51388431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3CA262-E034-577F-ED90-DE554B9DEA95}"/>
              </a:ext>
            </a:extLst>
          </p:cNvPr>
          <p:cNvSpPr>
            <a:spLocks noGrp="1"/>
          </p:cNvSpPr>
          <p:nvPr>
            <p:ph type="title"/>
          </p:nvPr>
        </p:nvSpPr>
        <p:spPr/>
        <p:txBody>
          <a:bodyPr>
            <a:normAutofit/>
          </a:bodyPr>
          <a:lstStyle/>
          <a:p>
            <a:r>
              <a:rPr lang="en-US" sz="4000" dirty="0"/>
              <a:t>Logistics for Civic Engagement or Service Learning</a:t>
            </a:r>
          </a:p>
        </p:txBody>
      </p:sp>
      <p:sp>
        <p:nvSpPr>
          <p:cNvPr id="3" name="Content Placeholder 2">
            <a:extLst>
              <a:ext uri="{FF2B5EF4-FFF2-40B4-BE49-F238E27FC236}">
                <a16:creationId xmlns:a16="http://schemas.microsoft.com/office/drawing/2014/main" id="{E110DD6D-901B-2A01-6330-8CF78D848C34}"/>
              </a:ext>
            </a:extLst>
          </p:cNvPr>
          <p:cNvSpPr>
            <a:spLocks noGrp="1"/>
          </p:cNvSpPr>
          <p:nvPr>
            <p:ph idx="1"/>
          </p:nvPr>
        </p:nvSpPr>
        <p:spPr/>
        <p:txBody>
          <a:bodyPr>
            <a:normAutofit fontScale="92500" lnSpcReduction="10000"/>
          </a:bodyPr>
          <a:lstStyle/>
          <a:p>
            <a:pPr lvl="0"/>
            <a:r>
              <a:rPr lang="en-US" dirty="0"/>
              <a:t>Determine how you will handle issues such as:</a:t>
            </a:r>
          </a:p>
          <a:p>
            <a:pPr lvl="1"/>
            <a:r>
              <a:rPr lang="en-US" dirty="0"/>
              <a:t>Transportation of students or project materials to and from the work site</a:t>
            </a:r>
          </a:p>
          <a:p>
            <a:pPr lvl="1"/>
            <a:r>
              <a:rPr lang="en-US" dirty="0"/>
              <a:t>Liability concerns, including drivers’ licenses or insurance for those providing transportation</a:t>
            </a:r>
          </a:p>
          <a:p>
            <a:pPr lvl="1"/>
            <a:r>
              <a:rPr lang="en-US" dirty="0"/>
              <a:t>Media coverage, either by informing the local media of the project, creating posts to social media, or publicizing the project through campus communication channels</a:t>
            </a:r>
          </a:p>
          <a:p>
            <a:pPr lvl="1"/>
            <a:r>
              <a:rPr lang="en-US" dirty="0"/>
              <a:t>Clarifying the roles of all participants and providing for student supervision and oversight</a:t>
            </a:r>
          </a:p>
          <a:p>
            <a:pPr lvl="1"/>
            <a:r>
              <a:rPr lang="en-US" dirty="0"/>
              <a:t>Scheduling the project, creating a master calendar and agendas for each meeting, maximizing participants’ time while at the job site</a:t>
            </a:r>
          </a:p>
          <a:p>
            <a:pPr lvl="1"/>
            <a:r>
              <a:rPr lang="en-US" dirty="0"/>
              <a:t>Training or orientation that might be required by the partner organization before students can engage in the project</a:t>
            </a:r>
          </a:p>
          <a:p>
            <a:pPr lvl="1"/>
            <a:r>
              <a:rPr lang="en-US" dirty="0"/>
              <a:t>Establishing contingency plans for when things don’t go as expected and proper procedures for handling emergencies</a:t>
            </a:r>
          </a:p>
          <a:p>
            <a:endParaRPr lang="en-US" dirty="0"/>
          </a:p>
        </p:txBody>
      </p:sp>
      <p:pic>
        <p:nvPicPr>
          <p:cNvPr id="5" name="Graphic 4" descr="Checklist with solid fill">
            <a:extLst>
              <a:ext uri="{FF2B5EF4-FFF2-40B4-BE49-F238E27FC236}">
                <a16:creationId xmlns:a16="http://schemas.microsoft.com/office/drawing/2014/main" id="{71E02888-A3EF-6C5D-BBB6-78E6F4F609B9}"/>
              </a:ext>
            </a:extLst>
          </p:cNvPr>
          <p:cNvPicPr>
            <a:picLocks noChangeAspect="1"/>
          </p:cNvPicPr>
          <p:nvPr/>
        </p:nvPicPr>
        <p:blipFill>
          <a:blip r:embed="rId2">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10363200" y="1447800"/>
            <a:ext cx="1184997" cy="1184997"/>
          </a:xfrm>
          <a:prstGeom prst="rect">
            <a:avLst/>
          </a:prstGeom>
        </p:spPr>
      </p:pic>
    </p:spTree>
    <p:extLst>
      <p:ext uri="{BB962C8B-B14F-4D97-AF65-F5344CB8AC3E}">
        <p14:creationId xmlns:p14="http://schemas.microsoft.com/office/powerpoint/2010/main" val="240449249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965430" y="629268"/>
            <a:ext cx="6586491" cy="1286160"/>
          </a:xfrm>
        </p:spPr>
        <p:txBody>
          <a:bodyPr vert="horz" lIns="91440" tIns="45720" rIns="91440" bIns="45720" rtlCol="0" anchor="b">
            <a:normAutofit/>
          </a:bodyPr>
          <a:lstStyle/>
          <a:p>
            <a:r>
              <a:rPr lang="en-US" sz="4100"/>
              <a:t>Managing Civic Engagement or Service Learning</a:t>
            </a:r>
          </a:p>
        </p:txBody>
      </p:sp>
      <p:sp>
        <p:nvSpPr>
          <p:cNvPr id="3" name="Content Placeholder 2"/>
          <p:cNvSpPr>
            <a:spLocks noGrp="1"/>
          </p:cNvSpPr>
          <p:nvPr>
            <p:ph sz="half" idx="1"/>
          </p:nvPr>
        </p:nvSpPr>
        <p:spPr>
          <a:xfrm>
            <a:off x="4965431" y="2438400"/>
            <a:ext cx="6586489" cy="3785419"/>
          </a:xfrm>
        </p:spPr>
        <p:txBody>
          <a:bodyPr vert="horz" lIns="91440" tIns="45720" rIns="91440" bIns="45720" rtlCol="0">
            <a:normAutofit/>
          </a:bodyPr>
          <a:lstStyle/>
          <a:p>
            <a:pPr lvl="0"/>
            <a:r>
              <a:rPr lang="en-US" sz="2400" dirty="0"/>
              <a:t>Express any expectations and assumptions so that students, community partners, and faculty all understand what they will gain from the project.  </a:t>
            </a:r>
          </a:p>
          <a:p>
            <a:pPr lvl="0"/>
            <a:r>
              <a:rPr lang="en-US" sz="2400" dirty="0"/>
              <a:t>Participants should also verbalize any concerns so that these can be addressed before they become problematic.</a:t>
            </a:r>
          </a:p>
          <a:p>
            <a:pPr lvl="0"/>
            <a:r>
              <a:rPr lang="en-US" sz="2400" dirty="0"/>
              <a:t>Incorporate all necessary information, documentation, and written materials in the course’s design, include them in the syllabus, and provide them to all participants.  </a:t>
            </a:r>
          </a:p>
        </p:txBody>
      </p:sp>
      <p:pic>
        <p:nvPicPr>
          <p:cNvPr id="7" name="Picture 6" descr="Woman in an office">
            <a:extLst>
              <a:ext uri="{FF2B5EF4-FFF2-40B4-BE49-F238E27FC236}">
                <a16:creationId xmlns:a16="http://schemas.microsoft.com/office/drawing/2014/main" id="{9A88F274-6F9D-3585-C37D-0DDAE9CD487B}"/>
              </a:ext>
            </a:extLst>
          </p:cNvPr>
          <p:cNvPicPr>
            <a:picLocks noChangeAspect="1"/>
          </p:cNvPicPr>
          <p:nvPr/>
        </p:nvPicPr>
        <p:blipFill rotWithShape="1">
          <a:blip r:embed="rId2" cstate="hqprint">
            <a:extLst>
              <a:ext uri="{28A0092B-C50C-407E-A947-70E740481C1C}">
                <a14:useLocalDpi xmlns:a14="http://schemas.microsoft.com/office/drawing/2010/main"/>
              </a:ext>
            </a:extLst>
          </a:blip>
          <a:srcRect b="-1"/>
          <a:stretch/>
        </p:blipFill>
        <p:spPr>
          <a:xfrm>
            <a:off x="20" y="10"/>
            <a:ext cx="4635571" cy="6857990"/>
          </a:xfrm>
          <a:prstGeom prst="rect">
            <a:avLst/>
          </a:prstGeom>
          <a:effectLst/>
        </p:spPr>
      </p:pic>
      <p:cxnSp>
        <p:nvCxnSpPr>
          <p:cNvPr id="22" name="Straight Connector 11">
            <a:extLst>
              <a:ext uri="{FF2B5EF4-FFF2-40B4-BE49-F238E27FC236}">
                <a16:creationId xmlns:a16="http://schemas.microsoft.com/office/drawing/2014/main" id="{A7F400EE-A8A5-48AF-B4D6-291B52C6F0B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080934" y="2115117"/>
            <a:ext cx="6309360" cy="0"/>
          </a:xfrm>
          <a:prstGeom prst="line">
            <a:avLst/>
          </a:prstGeom>
          <a:ln w="19050">
            <a:solidFill>
              <a:srgbClr val="FF2C7D"/>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1127800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78B875E6-F182-F7A1-AEFA-3C1DC28BA43F}"/>
              </a:ext>
            </a:extLst>
          </p:cNvPr>
          <p:cNvSpPr>
            <a:spLocks noGrp="1"/>
          </p:cNvSpPr>
          <p:nvPr>
            <p:ph type="title"/>
          </p:nvPr>
        </p:nvSpPr>
        <p:spPr>
          <a:xfrm>
            <a:off x="4965430" y="629268"/>
            <a:ext cx="6586491" cy="1286160"/>
          </a:xfrm>
        </p:spPr>
        <p:txBody>
          <a:bodyPr anchor="b">
            <a:normAutofit/>
          </a:bodyPr>
          <a:lstStyle/>
          <a:p>
            <a:r>
              <a:rPr lang="en-US" sz="4100"/>
              <a:t>Managing Civic Engagement or Service Learning - 2</a:t>
            </a:r>
          </a:p>
        </p:txBody>
      </p:sp>
      <p:sp>
        <p:nvSpPr>
          <p:cNvPr id="6" name="Content Placeholder 5">
            <a:extLst>
              <a:ext uri="{FF2B5EF4-FFF2-40B4-BE49-F238E27FC236}">
                <a16:creationId xmlns:a16="http://schemas.microsoft.com/office/drawing/2014/main" id="{DC164A80-706B-63B1-DB66-B522534F8081}"/>
              </a:ext>
            </a:extLst>
          </p:cNvPr>
          <p:cNvSpPr>
            <a:spLocks noGrp="1"/>
          </p:cNvSpPr>
          <p:nvPr>
            <p:ph idx="1"/>
          </p:nvPr>
        </p:nvSpPr>
        <p:spPr>
          <a:xfrm>
            <a:off x="4965431" y="2209801"/>
            <a:ext cx="6845569" cy="4495793"/>
          </a:xfrm>
        </p:spPr>
        <p:txBody>
          <a:bodyPr>
            <a:normAutofit lnSpcReduction="10000"/>
          </a:bodyPr>
          <a:lstStyle/>
          <a:p>
            <a:r>
              <a:rPr lang="en-US" sz="2200" dirty="0"/>
              <a:t>Explain required training, the work to be performed, what will occur after the completion of the project</a:t>
            </a:r>
          </a:p>
          <a:p>
            <a:r>
              <a:rPr lang="en-US" sz="2200" dirty="0"/>
              <a:t>Inform students about broad issues related to the project such as the demographics and histories of the target population, including contextualization such as discussions of power and inequality</a:t>
            </a:r>
          </a:p>
          <a:p>
            <a:r>
              <a:rPr lang="en-US" sz="2200" dirty="0"/>
              <a:t>Communicate all planned activities related to the project, calendars, schedules, and logistical information</a:t>
            </a:r>
          </a:p>
          <a:p>
            <a:r>
              <a:rPr lang="en-US" sz="2200" dirty="0"/>
              <a:t>Incorporate instruction in problem solving, critical thinking, analysis, application, theorization, and reflection</a:t>
            </a:r>
          </a:p>
          <a:p>
            <a:r>
              <a:rPr lang="en-US" sz="2200" dirty="0"/>
              <a:t>Plan for how you will assess student learning and how you will assign grades for students’ involvement in the project</a:t>
            </a:r>
          </a:p>
          <a:p>
            <a:endParaRPr lang="en-US" sz="1900" dirty="0"/>
          </a:p>
        </p:txBody>
      </p:sp>
      <p:pic>
        <p:nvPicPr>
          <p:cNvPr id="8" name="Picture 7" descr="Two people working">
            <a:extLst>
              <a:ext uri="{FF2B5EF4-FFF2-40B4-BE49-F238E27FC236}">
                <a16:creationId xmlns:a16="http://schemas.microsoft.com/office/drawing/2014/main" id="{799CBFA3-A68F-4BC5-466B-E0AE0B24BB74}"/>
              </a:ext>
            </a:extLst>
          </p:cNvPr>
          <p:cNvPicPr>
            <a:picLocks noChangeAspect="1"/>
          </p:cNvPicPr>
          <p:nvPr/>
        </p:nvPicPr>
        <p:blipFill rotWithShape="1">
          <a:blip r:embed="rId2" cstate="hqprint">
            <a:extLst>
              <a:ext uri="{28A0092B-C50C-407E-A947-70E740481C1C}">
                <a14:useLocalDpi xmlns:a14="http://schemas.microsoft.com/office/drawing/2010/main"/>
              </a:ext>
            </a:extLst>
          </a:blip>
          <a:srcRect b="-1"/>
          <a:stretch/>
        </p:blipFill>
        <p:spPr>
          <a:xfrm>
            <a:off x="20" y="10"/>
            <a:ext cx="4635571" cy="6857990"/>
          </a:xfrm>
          <a:prstGeom prst="rect">
            <a:avLst/>
          </a:prstGeom>
          <a:effectLst/>
        </p:spPr>
      </p:pic>
    </p:spTree>
    <p:extLst>
      <p:ext uri="{BB962C8B-B14F-4D97-AF65-F5344CB8AC3E}">
        <p14:creationId xmlns:p14="http://schemas.microsoft.com/office/powerpoint/2010/main" val="235030337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862</TotalTime>
  <Words>1453</Words>
  <Application>Microsoft Macintosh PowerPoint</Application>
  <PresentationFormat>Widescreen</PresentationFormat>
  <Paragraphs>89</Paragraphs>
  <Slides>20</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20</vt:i4>
      </vt:variant>
    </vt:vector>
  </HeadingPairs>
  <TitlesOfParts>
    <vt:vector size="24" baseType="lpstr">
      <vt:lpstr>Arial</vt:lpstr>
      <vt:lpstr>Calibri</vt:lpstr>
      <vt:lpstr>Calibri Light</vt:lpstr>
      <vt:lpstr>Office Theme</vt:lpstr>
      <vt:lpstr>Topic 10:  Other Strategies for Active Learning</vt:lpstr>
      <vt:lpstr>Serving Others</vt:lpstr>
      <vt:lpstr>More Active Learning</vt:lpstr>
      <vt:lpstr>Civic Engagement / Service Learning</vt:lpstr>
      <vt:lpstr>Examples</vt:lpstr>
      <vt:lpstr>Preparing for Civic Engagement  or Service Learning</vt:lpstr>
      <vt:lpstr>Logistics for Civic Engagement or Service Learning</vt:lpstr>
      <vt:lpstr>Managing Civic Engagement or Service Learning</vt:lpstr>
      <vt:lpstr>Managing Civic Engagement or Service Learning - 2</vt:lpstr>
      <vt:lpstr>Managing Civic Engagement or Service Learning - 3</vt:lpstr>
      <vt:lpstr>Practical Experience – Internships </vt:lpstr>
      <vt:lpstr>Practical Experience – Externships </vt:lpstr>
      <vt:lpstr>Practical Experience – Co-Op</vt:lpstr>
      <vt:lpstr>Practical Experience – Volunteering</vt:lpstr>
      <vt:lpstr>Prepare for Externships</vt:lpstr>
      <vt:lpstr>Prepare for Volunteering</vt:lpstr>
      <vt:lpstr>Student-Led Job Shadowing or Volunteering</vt:lpstr>
      <vt:lpstr>Study Abroad</vt:lpstr>
      <vt:lpstr>Engaged, Meaningful, Relevant</vt:lpstr>
      <vt:lpstr>Topic 10 Task – Ideation for Active Learning</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Topic 10: Other Active Learning Strategies</dc:title>
  <dc:creator>Bruce Mackh</dc:creator>
  <cp:lastModifiedBy>Gifford, Jesse Alma</cp:lastModifiedBy>
  <cp:revision>2</cp:revision>
  <dcterms:created xsi:type="dcterms:W3CDTF">2022-11-11T11:45:45Z</dcterms:created>
  <dcterms:modified xsi:type="dcterms:W3CDTF">2023-03-06T18:31:27Z</dcterms:modified>
</cp:coreProperties>
</file>