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4" r:id="rId7"/>
    <p:sldMasterId id="2147483696" r:id="rId8"/>
  </p:sldMasterIdLst>
  <p:notesMasterIdLst>
    <p:notesMasterId r:id="rId16"/>
  </p:notesMasterIdLst>
  <p:handoutMasterIdLst>
    <p:handoutMasterId r:id="rId17"/>
  </p:handoutMasterIdLst>
  <p:sldIdLst>
    <p:sldId id="262" r:id="rId9"/>
    <p:sldId id="261" r:id="rId10"/>
    <p:sldId id="266" r:id="rId11"/>
    <p:sldId id="267" r:id="rId12"/>
    <p:sldId id="268" r:id="rId13"/>
    <p:sldId id="270" r:id="rId14"/>
    <p:sldId id="269" r:id="rId15"/>
  </p:sldIdLst>
  <p:sldSz cx="12192000" cy="6858000"/>
  <p:notesSz cx="9309100" cy="70231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052"/>
    <a:srgbClr val="046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, Nick" userId="1bda4763-8aa9-42ef-bb56-7d31b6534239" providerId="ADAL" clId="{0612187D-4AD6-4A82-BBF9-DBCA9954B13A}"/>
    <pc:docChg chg="undo custSel addSld modSld sldOrd">
      <pc:chgData name="Christian, Nick" userId="1bda4763-8aa9-42ef-bb56-7d31b6534239" providerId="ADAL" clId="{0612187D-4AD6-4A82-BBF9-DBCA9954B13A}" dt="2024-10-14T11:47:10.547" v="1020" actId="20577"/>
      <pc:docMkLst>
        <pc:docMk/>
      </pc:docMkLst>
      <pc:sldChg chg="delSp modSp mod">
        <pc:chgData name="Christian, Nick" userId="1bda4763-8aa9-42ef-bb56-7d31b6534239" providerId="ADAL" clId="{0612187D-4AD6-4A82-BBF9-DBCA9954B13A}" dt="2024-10-10T12:37:01.103" v="739" actId="478"/>
        <pc:sldMkLst>
          <pc:docMk/>
          <pc:sldMk cId="3917483344" sldId="261"/>
        </pc:sldMkLst>
        <pc:spChg chg="mod">
          <ac:chgData name="Christian, Nick" userId="1bda4763-8aa9-42ef-bb56-7d31b6534239" providerId="ADAL" clId="{0612187D-4AD6-4A82-BBF9-DBCA9954B13A}" dt="2024-10-10T00:46:58.418" v="49" actId="113"/>
          <ac:spMkLst>
            <pc:docMk/>
            <pc:sldMk cId="3917483344" sldId="261"/>
            <ac:spMk id="2" creationId="{540ED399-9687-487B-B857-8444C2EC5674}"/>
          </ac:spMkLst>
        </pc:spChg>
        <pc:spChg chg="del">
          <ac:chgData name="Christian, Nick" userId="1bda4763-8aa9-42ef-bb56-7d31b6534239" providerId="ADAL" clId="{0612187D-4AD6-4A82-BBF9-DBCA9954B13A}" dt="2024-10-10T12:36:55.312" v="737" actId="478"/>
          <ac:spMkLst>
            <pc:docMk/>
            <pc:sldMk cId="3917483344" sldId="261"/>
            <ac:spMk id="3" creationId="{C591CFDB-02EB-4947-800A-416B173EAA31}"/>
          </ac:spMkLst>
        </pc:spChg>
        <pc:spChg chg="del">
          <ac:chgData name="Christian, Nick" userId="1bda4763-8aa9-42ef-bb56-7d31b6534239" providerId="ADAL" clId="{0612187D-4AD6-4A82-BBF9-DBCA9954B13A}" dt="2024-10-10T12:36:58.417" v="738" actId="478"/>
          <ac:spMkLst>
            <pc:docMk/>
            <pc:sldMk cId="3917483344" sldId="261"/>
            <ac:spMk id="4" creationId="{9972528B-1A5E-498E-BDC0-EB8974069577}"/>
          </ac:spMkLst>
        </pc:spChg>
        <pc:spChg chg="mod">
          <ac:chgData name="Christian, Nick" userId="1bda4763-8aa9-42ef-bb56-7d31b6534239" providerId="ADAL" clId="{0612187D-4AD6-4A82-BBF9-DBCA9954B13A}" dt="2024-10-10T12:36:51.633" v="736" actId="20577"/>
          <ac:spMkLst>
            <pc:docMk/>
            <pc:sldMk cId="3917483344" sldId="261"/>
            <ac:spMk id="5" creationId="{63FAB456-EC12-4213-9AD3-79E465F5CE6C}"/>
          </ac:spMkLst>
        </pc:spChg>
        <pc:spChg chg="del">
          <ac:chgData name="Christian, Nick" userId="1bda4763-8aa9-42ef-bb56-7d31b6534239" providerId="ADAL" clId="{0612187D-4AD6-4A82-BBF9-DBCA9954B13A}" dt="2024-10-10T12:37:01.103" v="739" actId="478"/>
          <ac:spMkLst>
            <pc:docMk/>
            <pc:sldMk cId="3917483344" sldId="261"/>
            <ac:spMk id="6" creationId="{F0850135-FCE4-4CD7-9A66-1A4850C40DB0}"/>
          </ac:spMkLst>
        </pc:spChg>
      </pc:sldChg>
      <pc:sldChg chg="delSp modSp mod">
        <pc:chgData name="Christian, Nick" userId="1bda4763-8aa9-42ef-bb56-7d31b6534239" providerId="ADAL" clId="{0612187D-4AD6-4A82-BBF9-DBCA9954B13A}" dt="2024-10-10T12:37:15.415" v="742" actId="478"/>
        <pc:sldMkLst>
          <pc:docMk/>
          <pc:sldMk cId="3654388120" sldId="262"/>
        </pc:sldMkLst>
        <pc:spChg chg="mod">
          <ac:chgData name="Christian, Nick" userId="1bda4763-8aa9-42ef-bb56-7d31b6534239" providerId="ADAL" clId="{0612187D-4AD6-4A82-BBF9-DBCA9954B13A}" dt="2024-10-10T00:55:32.016" v="326" actId="20577"/>
          <ac:spMkLst>
            <pc:docMk/>
            <pc:sldMk cId="3654388120" sldId="262"/>
            <ac:spMk id="2" creationId="{870A4D3F-08FC-48CD-B30B-DB652208F3F4}"/>
          </ac:spMkLst>
        </pc:spChg>
        <pc:spChg chg="mod">
          <ac:chgData name="Christian, Nick" userId="1bda4763-8aa9-42ef-bb56-7d31b6534239" providerId="ADAL" clId="{0612187D-4AD6-4A82-BBF9-DBCA9954B13A}" dt="2024-10-10T00:58:55.966" v="336" actId="20577"/>
          <ac:spMkLst>
            <pc:docMk/>
            <pc:sldMk cId="3654388120" sldId="262"/>
            <ac:spMk id="3" creationId="{30FC5EBE-217E-4A99-83C1-CD03CB42B081}"/>
          </ac:spMkLst>
        </pc:spChg>
        <pc:spChg chg="del">
          <ac:chgData name="Christian, Nick" userId="1bda4763-8aa9-42ef-bb56-7d31b6534239" providerId="ADAL" clId="{0612187D-4AD6-4A82-BBF9-DBCA9954B13A}" dt="2024-10-10T12:37:10.869" v="740" actId="478"/>
          <ac:spMkLst>
            <pc:docMk/>
            <pc:sldMk cId="3654388120" sldId="262"/>
            <ac:spMk id="4" creationId="{AAF74A15-5BA3-48D3-B335-A73BADFC0019}"/>
          </ac:spMkLst>
        </pc:spChg>
        <pc:spChg chg="del">
          <ac:chgData name="Christian, Nick" userId="1bda4763-8aa9-42ef-bb56-7d31b6534239" providerId="ADAL" clId="{0612187D-4AD6-4A82-BBF9-DBCA9954B13A}" dt="2024-10-10T12:37:12.433" v="741" actId="478"/>
          <ac:spMkLst>
            <pc:docMk/>
            <pc:sldMk cId="3654388120" sldId="262"/>
            <ac:spMk id="5" creationId="{EAA42E61-3D61-448E-872B-2AEF4675C415}"/>
          </ac:spMkLst>
        </pc:spChg>
        <pc:spChg chg="del">
          <ac:chgData name="Christian, Nick" userId="1bda4763-8aa9-42ef-bb56-7d31b6534239" providerId="ADAL" clId="{0612187D-4AD6-4A82-BBF9-DBCA9954B13A}" dt="2024-10-10T12:37:15.415" v="742" actId="478"/>
          <ac:spMkLst>
            <pc:docMk/>
            <pc:sldMk cId="3654388120" sldId="262"/>
            <ac:spMk id="6" creationId="{C12A919A-6E4C-4B84-BE97-EAF468B3C492}"/>
          </ac:spMkLst>
        </pc:spChg>
      </pc:sldChg>
      <pc:sldChg chg="modSp mod">
        <pc:chgData name="Christian, Nick" userId="1bda4763-8aa9-42ef-bb56-7d31b6534239" providerId="ADAL" clId="{0612187D-4AD6-4A82-BBF9-DBCA9954B13A}" dt="2024-10-10T12:38:02.538" v="762" actId="404"/>
        <pc:sldMkLst>
          <pc:docMk/>
          <pc:sldMk cId="4091831238" sldId="266"/>
        </pc:sldMkLst>
        <pc:spChg chg="mod">
          <ac:chgData name="Christian, Nick" userId="1bda4763-8aa9-42ef-bb56-7d31b6534239" providerId="ADAL" clId="{0612187D-4AD6-4A82-BBF9-DBCA9954B13A}" dt="2024-10-10T00:56:15.054" v="327" actId="113"/>
          <ac:spMkLst>
            <pc:docMk/>
            <pc:sldMk cId="4091831238" sldId="266"/>
            <ac:spMk id="2" creationId="{540ED399-9687-487B-B857-8444C2EC5674}"/>
          </ac:spMkLst>
        </pc:spChg>
        <pc:spChg chg="mod">
          <ac:chgData name="Christian, Nick" userId="1bda4763-8aa9-42ef-bb56-7d31b6534239" providerId="ADAL" clId="{0612187D-4AD6-4A82-BBF9-DBCA9954B13A}" dt="2024-10-10T12:38:02.538" v="762" actId="404"/>
          <ac:spMkLst>
            <pc:docMk/>
            <pc:sldMk cId="4091831238" sldId="266"/>
            <ac:spMk id="5" creationId="{63FAB456-EC12-4213-9AD3-79E465F5CE6C}"/>
          </ac:spMkLst>
        </pc:spChg>
      </pc:sldChg>
      <pc:sldChg chg="delSp modSp mod">
        <pc:chgData name="Christian, Nick" userId="1bda4763-8aa9-42ef-bb56-7d31b6534239" providerId="ADAL" clId="{0612187D-4AD6-4A82-BBF9-DBCA9954B13A}" dt="2024-10-10T12:38:57.014" v="800" actId="21"/>
        <pc:sldMkLst>
          <pc:docMk/>
          <pc:sldMk cId="1326386288" sldId="267"/>
        </pc:sldMkLst>
        <pc:spChg chg="mod">
          <ac:chgData name="Christian, Nick" userId="1bda4763-8aa9-42ef-bb56-7d31b6534239" providerId="ADAL" clId="{0612187D-4AD6-4A82-BBF9-DBCA9954B13A}" dt="2024-10-10T00:56:29.044" v="329" actId="113"/>
          <ac:spMkLst>
            <pc:docMk/>
            <pc:sldMk cId="1326386288" sldId="267"/>
            <ac:spMk id="2" creationId="{540ED399-9687-487B-B857-8444C2EC5674}"/>
          </ac:spMkLst>
        </pc:spChg>
        <pc:spChg chg="del">
          <ac:chgData name="Christian, Nick" userId="1bda4763-8aa9-42ef-bb56-7d31b6534239" providerId="ADAL" clId="{0612187D-4AD6-4A82-BBF9-DBCA9954B13A}" dt="2024-10-10T12:38:36.283" v="796" actId="478"/>
          <ac:spMkLst>
            <pc:docMk/>
            <pc:sldMk cId="1326386288" sldId="267"/>
            <ac:spMk id="3" creationId="{35FCA9F8-7D61-421A-B7A3-D106667F6614}"/>
          </ac:spMkLst>
        </pc:spChg>
        <pc:spChg chg="del">
          <ac:chgData name="Christian, Nick" userId="1bda4763-8aa9-42ef-bb56-7d31b6534239" providerId="ADAL" clId="{0612187D-4AD6-4A82-BBF9-DBCA9954B13A}" dt="2024-10-10T12:38:34.638" v="795" actId="478"/>
          <ac:spMkLst>
            <pc:docMk/>
            <pc:sldMk cId="1326386288" sldId="267"/>
            <ac:spMk id="4" creationId="{852765E0-FA53-4031-91E4-30C6E4781DAF}"/>
          </ac:spMkLst>
        </pc:spChg>
        <pc:spChg chg="mod">
          <ac:chgData name="Christian, Nick" userId="1bda4763-8aa9-42ef-bb56-7d31b6534239" providerId="ADAL" clId="{0612187D-4AD6-4A82-BBF9-DBCA9954B13A}" dt="2024-10-10T12:38:57.014" v="800" actId="21"/>
          <ac:spMkLst>
            <pc:docMk/>
            <pc:sldMk cId="1326386288" sldId="267"/>
            <ac:spMk id="5" creationId="{63FAB456-EC12-4213-9AD3-79E465F5CE6C}"/>
          </ac:spMkLst>
        </pc:spChg>
        <pc:spChg chg="del">
          <ac:chgData name="Christian, Nick" userId="1bda4763-8aa9-42ef-bb56-7d31b6534239" providerId="ADAL" clId="{0612187D-4AD6-4A82-BBF9-DBCA9954B13A}" dt="2024-10-10T12:38:38.463" v="797" actId="478"/>
          <ac:spMkLst>
            <pc:docMk/>
            <pc:sldMk cId="1326386288" sldId="267"/>
            <ac:spMk id="6" creationId="{37F2C7FB-6CB6-42EA-AC27-AF29751F9F45}"/>
          </ac:spMkLst>
        </pc:spChg>
      </pc:sldChg>
      <pc:sldChg chg="addSp delSp modSp mod">
        <pc:chgData name="Christian, Nick" userId="1bda4763-8aa9-42ef-bb56-7d31b6534239" providerId="ADAL" clId="{0612187D-4AD6-4A82-BBF9-DBCA9954B13A}" dt="2024-10-10T12:47:16.448" v="911" actId="478"/>
        <pc:sldMkLst>
          <pc:docMk/>
          <pc:sldMk cId="4212919305" sldId="268"/>
        </pc:sldMkLst>
        <pc:spChg chg="mod">
          <ac:chgData name="Christian, Nick" userId="1bda4763-8aa9-42ef-bb56-7d31b6534239" providerId="ADAL" clId="{0612187D-4AD6-4A82-BBF9-DBCA9954B13A}" dt="2024-10-10T00:47:36.191" v="52" actId="113"/>
          <ac:spMkLst>
            <pc:docMk/>
            <pc:sldMk cId="4212919305" sldId="268"/>
            <ac:spMk id="2" creationId="{540ED399-9687-487B-B857-8444C2EC5674}"/>
          </ac:spMkLst>
        </pc:spChg>
        <pc:spChg chg="del">
          <ac:chgData name="Christian, Nick" userId="1bda4763-8aa9-42ef-bb56-7d31b6534239" providerId="ADAL" clId="{0612187D-4AD6-4A82-BBF9-DBCA9954B13A}" dt="2024-10-10T00:56:41.102" v="330" actId="478"/>
          <ac:spMkLst>
            <pc:docMk/>
            <pc:sldMk cId="4212919305" sldId="268"/>
            <ac:spMk id="3" creationId="{15D5F2E0-604F-4970-8340-B3729245E79D}"/>
          </ac:spMkLst>
        </pc:spChg>
        <pc:spChg chg="del">
          <ac:chgData name="Christian, Nick" userId="1bda4763-8aa9-42ef-bb56-7d31b6534239" providerId="ADAL" clId="{0612187D-4AD6-4A82-BBF9-DBCA9954B13A}" dt="2024-10-10T00:56:43.824" v="331" actId="478"/>
          <ac:spMkLst>
            <pc:docMk/>
            <pc:sldMk cId="4212919305" sldId="268"/>
            <ac:spMk id="4" creationId="{AF2E26CF-8637-4132-AA45-D73C94008B4B}"/>
          </ac:spMkLst>
        </pc:spChg>
        <pc:spChg chg="mod">
          <ac:chgData name="Christian, Nick" userId="1bda4763-8aa9-42ef-bb56-7d31b6534239" providerId="ADAL" clId="{0612187D-4AD6-4A82-BBF9-DBCA9954B13A}" dt="2024-10-10T12:39:14.760" v="809" actId="255"/>
          <ac:spMkLst>
            <pc:docMk/>
            <pc:sldMk cId="4212919305" sldId="268"/>
            <ac:spMk id="5" creationId="{63FAB456-EC12-4213-9AD3-79E465F5CE6C}"/>
          </ac:spMkLst>
        </pc:spChg>
        <pc:spChg chg="add del mod">
          <ac:chgData name="Christian, Nick" userId="1bda4763-8aa9-42ef-bb56-7d31b6534239" providerId="ADAL" clId="{0612187D-4AD6-4A82-BBF9-DBCA9954B13A}" dt="2024-10-10T12:47:16.448" v="911" actId="478"/>
          <ac:spMkLst>
            <pc:docMk/>
            <pc:sldMk cId="4212919305" sldId="268"/>
            <ac:spMk id="6" creationId="{C2A96439-E71B-45F4-85EE-E3EA25CD2296}"/>
          </ac:spMkLst>
        </pc:spChg>
      </pc:sldChg>
      <pc:sldChg chg="addSp delSp modSp new mod">
        <pc:chgData name="Christian, Nick" userId="1bda4763-8aa9-42ef-bb56-7d31b6534239" providerId="ADAL" clId="{0612187D-4AD6-4A82-BBF9-DBCA9954B13A}" dt="2024-10-10T00:55:06.113" v="318" actId="1076"/>
        <pc:sldMkLst>
          <pc:docMk/>
          <pc:sldMk cId="3810359423" sldId="269"/>
        </pc:sldMkLst>
        <pc:spChg chg="mod">
          <ac:chgData name="Christian, Nick" userId="1bda4763-8aa9-42ef-bb56-7d31b6534239" providerId="ADAL" clId="{0612187D-4AD6-4A82-BBF9-DBCA9954B13A}" dt="2024-10-10T00:55:02.305" v="317" actId="1076"/>
          <ac:spMkLst>
            <pc:docMk/>
            <pc:sldMk cId="3810359423" sldId="269"/>
            <ac:spMk id="2" creationId="{8162468B-90AA-4070-A0DF-29FC18F357C4}"/>
          </ac:spMkLst>
        </pc:spChg>
        <pc:spChg chg="del">
          <ac:chgData name="Christian, Nick" userId="1bda4763-8aa9-42ef-bb56-7d31b6534239" providerId="ADAL" clId="{0612187D-4AD6-4A82-BBF9-DBCA9954B13A}" dt="2024-10-10T00:48:02.631" v="54" actId="478"/>
          <ac:spMkLst>
            <pc:docMk/>
            <pc:sldMk cId="3810359423" sldId="269"/>
            <ac:spMk id="3" creationId="{5EBEAAAE-B07D-48EA-BE59-C51DCE5B293F}"/>
          </ac:spMkLst>
        </pc:spChg>
        <pc:spChg chg="add del">
          <ac:chgData name="Christian, Nick" userId="1bda4763-8aa9-42ef-bb56-7d31b6534239" providerId="ADAL" clId="{0612187D-4AD6-4A82-BBF9-DBCA9954B13A}" dt="2024-10-10T00:48:07.027" v="55" actId="478"/>
          <ac:spMkLst>
            <pc:docMk/>
            <pc:sldMk cId="3810359423" sldId="269"/>
            <ac:spMk id="4" creationId="{14583C10-3D72-4291-A923-CEE65480F550}"/>
          </ac:spMkLst>
        </pc:spChg>
        <pc:spChg chg="add del mod">
          <ac:chgData name="Christian, Nick" userId="1bda4763-8aa9-42ef-bb56-7d31b6534239" providerId="ADAL" clId="{0612187D-4AD6-4A82-BBF9-DBCA9954B13A}" dt="2024-10-10T00:52:11.544" v="123" actId="478"/>
          <ac:spMkLst>
            <pc:docMk/>
            <pc:sldMk cId="3810359423" sldId="269"/>
            <ac:spMk id="5" creationId="{53ED2903-1FFF-4052-8A3F-030CBC20D02F}"/>
          </ac:spMkLst>
        </pc:spChg>
        <pc:spChg chg="add del mod">
          <ac:chgData name="Christian, Nick" userId="1bda4763-8aa9-42ef-bb56-7d31b6534239" providerId="ADAL" clId="{0612187D-4AD6-4A82-BBF9-DBCA9954B13A}" dt="2024-10-10T00:52:14.326" v="124" actId="478"/>
          <ac:spMkLst>
            <pc:docMk/>
            <pc:sldMk cId="3810359423" sldId="269"/>
            <ac:spMk id="6" creationId="{2B126D11-3581-4C6A-9D3C-8222CA36A33C}"/>
          </ac:spMkLst>
        </pc:spChg>
        <pc:spChg chg="add del mod">
          <ac:chgData name="Christian, Nick" userId="1bda4763-8aa9-42ef-bb56-7d31b6534239" providerId="ADAL" clId="{0612187D-4AD6-4A82-BBF9-DBCA9954B13A}" dt="2024-10-10T00:52:17.653" v="125" actId="478"/>
          <ac:spMkLst>
            <pc:docMk/>
            <pc:sldMk cId="3810359423" sldId="269"/>
            <ac:spMk id="7" creationId="{5643FA97-4A87-406A-99C9-7A432ABF5EBA}"/>
          </ac:spMkLst>
        </pc:spChg>
        <pc:graphicFrameChg chg="add mod modGraphic">
          <ac:chgData name="Christian, Nick" userId="1bda4763-8aa9-42ef-bb56-7d31b6534239" providerId="ADAL" clId="{0612187D-4AD6-4A82-BBF9-DBCA9954B13A}" dt="2024-10-10T00:55:06.113" v="318" actId="1076"/>
          <ac:graphicFrameMkLst>
            <pc:docMk/>
            <pc:sldMk cId="3810359423" sldId="269"/>
            <ac:graphicFrameMk id="8" creationId="{1740F345-683B-440E-A89E-0AAE4ABBBBF7}"/>
          </ac:graphicFrameMkLst>
        </pc:graphicFrameChg>
      </pc:sldChg>
      <pc:sldChg chg="modSp new mod ord">
        <pc:chgData name="Christian, Nick" userId="1bda4763-8aa9-42ef-bb56-7d31b6534239" providerId="ADAL" clId="{0612187D-4AD6-4A82-BBF9-DBCA9954B13A}" dt="2024-10-14T11:47:10.547" v="1020" actId="20577"/>
        <pc:sldMkLst>
          <pc:docMk/>
          <pc:sldMk cId="3899701115" sldId="270"/>
        </pc:sldMkLst>
        <pc:spChg chg="mod">
          <ac:chgData name="Christian, Nick" userId="1bda4763-8aa9-42ef-bb56-7d31b6534239" providerId="ADAL" clId="{0612187D-4AD6-4A82-BBF9-DBCA9954B13A}" dt="2024-10-10T00:59:21.784" v="362" actId="20577"/>
          <ac:spMkLst>
            <pc:docMk/>
            <pc:sldMk cId="3899701115" sldId="270"/>
            <ac:spMk id="2" creationId="{45F2C2F0-841F-4F13-9B24-B673824DA7D6}"/>
          </ac:spMkLst>
        </pc:spChg>
        <pc:spChg chg="mod">
          <ac:chgData name="Christian, Nick" userId="1bda4763-8aa9-42ef-bb56-7d31b6534239" providerId="ADAL" clId="{0612187D-4AD6-4A82-BBF9-DBCA9954B13A}" dt="2024-10-14T11:47:10.547" v="1020" actId="20577"/>
          <ac:spMkLst>
            <pc:docMk/>
            <pc:sldMk cId="3899701115" sldId="270"/>
            <ac:spMk id="3" creationId="{652CAE77-9578-49ED-8FE5-D01B34348E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E28605-5C81-43AB-838E-B5448F0675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9D302-3B8B-4485-8AC4-DAD6630F0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541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546C687-D9FF-46C2-A441-ECE451A4C2F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CFFEB-0E46-49EB-9ED0-7313606515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/>
              <a:t>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0E7B4-8FA8-40A1-B457-DCF52893FE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541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CD5315-FFD3-4165-B001-D49E98F1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79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F01484D-A97C-4B2A-BEE1-56A1A1FC06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CBA3FCD-81F8-4A9E-BC00-ED255DAAE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39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68377"/>
            <a:ext cx="109728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24151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9FFC1-A1AF-46BE-8A0F-ED65E0A6B611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005A7D2-CC14-4D21-BB22-EBCB1A7DB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E758-9F47-4CFB-980D-2CD4A54B0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D96D8-AFD6-43D0-B824-B3843BE85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2A54-EF01-4CA6-BF02-3A3DE838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4DEE-AEC6-457D-AA38-DDBA91371347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50620-3FA1-4764-AC91-CF5A696C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6B89C-B909-4B08-9F69-19754E60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A7D2-CC14-4D21-BB22-EBCB1A7DB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00" y="753260"/>
            <a:ext cx="3119248" cy="1917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00" y="2803940"/>
            <a:ext cx="311924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64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63FDA4-5734-0949-BDA6-D0D6FDC3166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26400" y="753261"/>
            <a:ext cx="3119248" cy="21108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7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7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47772" y="753261"/>
            <a:ext cx="6786173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847772" y="2426569"/>
            <a:ext cx="678617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54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57449" y="1488272"/>
            <a:ext cx="6776497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44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19713"/>
            <a:ext cx="7416800" cy="8924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534A80-8F0F-8B4A-B1EE-DA8BDE36D26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5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534A80-8F0F-8B4A-B1EE-DA8BDE36D26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9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5FB6931-49A9-4DD1-AC32-2C9BC7EDB1E7}" type="datetime1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005A7D2-CC14-4D21-BB22-EBCB1A7DB2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1809521"/>
            <a:ext cx="109728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72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40886"/>
            <a:ext cx="109728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966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9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9647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25210"/>
            <a:ext cx="10972800" cy="403528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91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1950364"/>
            <a:ext cx="10668000" cy="14700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3420387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3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8660"/>
            <a:ext cx="5384800" cy="4061187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18660"/>
            <a:ext cx="5384800" cy="4061187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02775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5376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89904"/>
            <a:ext cx="5386917" cy="328994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205376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989904"/>
            <a:ext cx="5389033" cy="328994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17611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05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87920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57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91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24536"/>
            <a:ext cx="4011084" cy="16195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13497"/>
            <a:ext cx="6815667" cy="505087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544049"/>
            <a:ext cx="4011084" cy="3520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2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5699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9167"/>
            <a:ext cx="7315200" cy="3713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27243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855536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09530"/>
            <a:ext cx="10972800" cy="404128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6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FB3D0D6-ADA5-4F93-8691-18ADEC44613C}" type="datetime1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005A7D2-CC14-4D21-BB22-EBCB1A7DB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45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62303"/>
            <a:ext cx="2743200" cy="5388516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62303"/>
            <a:ext cx="8026400" cy="5388516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63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6"/>
            <a:ext cx="109728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619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16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2395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7958"/>
            <a:ext cx="10972800" cy="371646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8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2130426"/>
            <a:ext cx="10668000" cy="14700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3600451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68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7958"/>
            <a:ext cx="5384800" cy="3706785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7958"/>
            <a:ext cx="5384800" cy="3706785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99515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90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7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76877"/>
            <a:ext cx="5386917" cy="30868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137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76877"/>
            <a:ext cx="5389033" cy="30868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02395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3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802395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22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5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30441"/>
            <a:ext cx="4011084" cy="16195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19402"/>
            <a:ext cx="6815667" cy="533609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949954"/>
            <a:ext cx="4011084" cy="3805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1679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0260"/>
            <a:ext cx="7315200" cy="3713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83528"/>
            <a:ext cx="7315200" cy="786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7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E758-9F47-4CFB-980D-2CD4A54B0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D96D8-AFD6-43D0-B824-B3843BE85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2A54-EF01-4CA6-BF02-3A3DE838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4DEE-AEC6-457D-AA38-DDBA91371347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50620-3FA1-4764-AC91-CF5A696C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6B89C-B909-4B08-9F69-19754E60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A7D2-CC14-4D21-BB22-EBCB1A7DB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10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92055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17619"/>
            <a:ext cx="10972800" cy="4188096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663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36141"/>
            <a:ext cx="2743200" cy="5508279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36141"/>
            <a:ext cx="8026400" cy="550827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6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01518"/>
            <a:ext cx="109728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572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612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7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15001"/>
            <a:ext cx="109728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70775"/>
            <a:ext cx="8534400" cy="1506101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742516"/>
            <a:ext cx="109727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B44037-AAC2-0742-99B9-07B0DC7FF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AE3B6F-FC12-BE4B-8D3C-9E5125837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8C30BF-6A77-8E44-A67A-DDF61ADA4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0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708" r:id="rId4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3E02CE-440C-AD41-9DDA-5591ED1E7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363C08-5832-E94D-9314-2E2054CA1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18B8E3-4674-A347-9DC4-DBF0F0A66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5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F186C6-9C93-C04D-87CC-2877C61E65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5" y="0"/>
            <a:ext cx="12161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7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36530E-C695-2C44-9F92-259B01868F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5" y="0"/>
            <a:ext cx="12161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4D3F-08FC-48CD-B30B-DB652208F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Institutional Learning Outcomes</a:t>
            </a:r>
            <a:br>
              <a:rPr lang="en-US" dirty="0"/>
            </a:br>
            <a:r>
              <a:rPr lang="en-US" dirty="0"/>
              <a:t>DRAFT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C5EBE-217E-4A99-83C1-CD03CB42B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Recommendation from the </a:t>
            </a:r>
            <a:br>
              <a:rPr lang="en-US" dirty="0"/>
            </a:br>
            <a:r>
              <a:rPr lang="en-US" dirty="0"/>
              <a:t>Assurance of Learning Committee</a:t>
            </a:r>
          </a:p>
        </p:txBody>
      </p:sp>
    </p:spTree>
    <p:extLst>
      <p:ext uri="{BB962C8B-B14F-4D97-AF65-F5344CB8AC3E}">
        <p14:creationId xmlns:p14="http://schemas.microsoft.com/office/powerpoint/2010/main" val="365438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D399-9687-487B-B857-8444C2EC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126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Wright State graduates </a:t>
            </a:r>
            <a:r>
              <a:rPr lang="en-US" sz="4000" dirty="0">
                <a:solidFill>
                  <a:srgbClr val="000000"/>
                </a:solidFill>
              </a:rPr>
              <a:t>are life-long learners who are engaged, conscientious, </a:t>
            </a:r>
            <a:r>
              <a:rPr lang="en-US" sz="4000" b="1" dirty="0">
                <a:solidFill>
                  <a:srgbClr val="000000"/>
                </a:solidFill>
              </a:rPr>
              <a:t>educated citizens</a:t>
            </a:r>
            <a:r>
              <a:rPr lang="en-US" sz="4000" dirty="0">
                <a:solidFill>
                  <a:srgbClr val="000000"/>
                </a:solidFill>
              </a:rPr>
              <a:t>, and prepared for professional success. 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(source – Final Recommendations from Core Review &amp; Alignment Committee, October 2023)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FAB456-EC12-4213-9AD3-79E465F5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6391"/>
            <a:ext cx="10515600" cy="3190571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Assessment Options from NSSE Senior Responses: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“How much confidence do you have in your ability to work effectively with people of other backgrounds (economic, racial/ethnic, political, religious, nationality, etc.).”  (</a:t>
            </a:r>
            <a:r>
              <a:rPr lang="en-US" sz="1500" b="0" i="0" dirty="0" err="1">
                <a:solidFill>
                  <a:srgbClr val="000000"/>
                </a:solidFill>
                <a:effectLst/>
              </a:rPr>
              <a:t>CWPdiverse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“In your courses at this institution, about how often have you connected your learning to how you can impact your community and society?” (</a:t>
            </a:r>
            <a:r>
              <a:rPr lang="en-US" sz="1500" b="0" i="0" dirty="0" err="1">
                <a:solidFill>
                  <a:srgbClr val="000000"/>
                </a:solidFill>
                <a:effectLst/>
              </a:rPr>
              <a:t>CWPconnect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“To what extent you desire to impact or support your community.” (</a:t>
            </a:r>
            <a:r>
              <a:rPr lang="en-US" sz="1500" b="0" i="0" dirty="0" err="1">
                <a:solidFill>
                  <a:srgbClr val="000000"/>
                </a:solidFill>
                <a:effectLst/>
              </a:rPr>
              <a:t>CWPimpact</a:t>
            </a:r>
            <a:r>
              <a:rPr lang="en-US" sz="1500" dirty="0">
                <a:solidFill>
                  <a:srgbClr val="000000"/>
                </a:solidFill>
              </a:rPr>
              <a:t>)</a:t>
            </a:r>
            <a:endParaRPr lang="en-US" sz="15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“To what extent you desire to make a difference in a broader society.” (</a:t>
            </a:r>
            <a:r>
              <a:rPr lang="en-US" sz="1500" b="0" i="0" dirty="0" err="1">
                <a:solidFill>
                  <a:srgbClr val="000000"/>
                </a:solidFill>
                <a:effectLst/>
              </a:rPr>
              <a:t>CWPimpact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“How much has your experience at this institution contributed to your understanding people of other backgrounds?” (</a:t>
            </a:r>
            <a:r>
              <a:rPr lang="en-US" sz="1500" b="0" i="0" dirty="0" err="1">
                <a:solidFill>
                  <a:srgbClr val="000000"/>
                </a:solidFill>
                <a:effectLst/>
              </a:rPr>
              <a:t>pgdiverse</a:t>
            </a:r>
            <a:r>
              <a:rPr lang="en-US" sz="1500" dirty="0">
                <a:solidFill>
                  <a:srgbClr val="000000"/>
                </a:solidFill>
              </a:rPr>
              <a:t>)</a:t>
            </a:r>
            <a:endParaRPr lang="en-US" sz="15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“How much has your experience at this institution contributed to you being an informed and active citizen?” (</a:t>
            </a:r>
            <a:r>
              <a:rPr lang="en-US" sz="1500" b="0" i="0" dirty="0" err="1">
                <a:solidFill>
                  <a:srgbClr val="000000"/>
                </a:solidFill>
                <a:effectLst/>
              </a:rPr>
              <a:t>pgcitizen</a:t>
            </a:r>
            <a:r>
              <a:rPr lang="en-US" sz="1500" dirty="0">
                <a:solidFill>
                  <a:srgbClr val="000000"/>
                </a:solidFill>
              </a:rPr>
              <a:t>)</a:t>
            </a:r>
            <a:endParaRPr lang="en-US" sz="15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748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D399-9687-487B-B857-8444C2EC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Wright State graduates </a:t>
            </a:r>
            <a:r>
              <a:rPr lang="en-US" sz="4000" dirty="0">
                <a:solidFill>
                  <a:srgbClr val="000000"/>
                </a:solidFill>
              </a:rPr>
              <a:t>have a </a:t>
            </a:r>
            <a:r>
              <a:rPr lang="en-US" sz="4000" b="1" dirty="0">
                <a:solidFill>
                  <a:srgbClr val="000000"/>
                </a:solidFill>
              </a:rPr>
              <a:t>comprehensive understanding</a:t>
            </a:r>
            <a:r>
              <a:rPr lang="en-US" sz="4000" dirty="0">
                <a:solidFill>
                  <a:srgbClr val="000000"/>
                </a:solidFill>
              </a:rPr>
              <a:t> of core concepts and theories required to analyze complex issues and make informed decisions </a:t>
            </a:r>
            <a:r>
              <a:rPr lang="en-US" sz="4000" b="1" dirty="0">
                <a:solidFill>
                  <a:srgbClr val="000000"/>
                </a:solidFill>
              </a:rPr>
              <a:t>in a field of study</a:t>
            </a:r>
            <a:r>
              <a:rPr lang="en-US" sz="4000" dirty="0">
                <a:solidFill>
                  <a:srgbClr val="000000"/>
                </a:solidFill>
              </a:rPr>
              <a:t>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(Sources – mission, vision, values, Bridge Strategic Plan)</a:t>
            </a: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FAB456-EC12-4213-9AD3-79E465F5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7054"/>
            <a:ext cx="10515600" cy="2499907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Assessment Options from NSSE Senior Responses: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“How much confidence do you have in your ability to use career-specific technology (devises, program, or tools used by those in the field)?” 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CWPtech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“How much confidence do you have in your ability to communicate your knowledge, skills, and experiences to potential employers?” 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CWPcommunicate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“To what extent you can describe the knowledge, skills, and experiences that are necessary for your career plans.” 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CWPdescribe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A8D9F-75B2-4F99-98E3-A22DED7D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2F9C-2C06-42EA-B92F-92C7E945A80B}" type="datetime1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05E68-165E-4E9D-B7A6-496FED56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76F4D-B18C-4BFA-B1A5-A22C5E2F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A7D2-CC14-4D21-BB22-EBCB1A7DB2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3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D399-9687-487B-B857-8444C2EC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126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Wright State graduates </a:t>
            </a:r>
            <a:r>
              <a:rPr lang="en-US" sz="4000" dirty="0">
                <a:solidFill>
                  <a:srgbClr val="000000"/>
                </a:solidFill>
              </a:rPr>
              <a:t>can </a:t>
            </a:r>
            <a:r>
              <a:rPr lang="en-US" sz="4000" b="1" dirty="0">
                <a:solidFill>
                  <a:srgbClr val="000000"/>
                </a:solidFill>
              </a:rPr>
              <a:t>articulate values and beliefs</a:t>
            </a:r>
            <a:r>
              <a:rPr lang="en-US" sz="4000" dirty="0">
                <a:solidFill>
                  <a:srgbClr val="000000"/>
                </a:solidFill>
              </a:rPr>
              <a:t> that guide personal decisions and actions toward fulfilling and impactful pursuits.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(Sources – mission, vision, values, Bridge Strategic Plan)</a:t>
            </a:r>
            <a:endParaRPr lang="en-US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FAB456-EC12-4213-9AD3-79E465F5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8494"/>
            <a:ext cx="10515600" cy="2908468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Assessment Options from NSSE Senior Responses: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“How often have you examined the strengths and weaknesses of your own views on a topic or issue?” 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Riownview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“How often have you learned something that changed the way you understand an issue or concept?” 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Rinewview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“How much has your experience at this institution contributed to you developing or clarifying a personal code of values and ethics?” 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pgvalues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638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D399-9687-487B-B857-8444C2EC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126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Wright State graduates </a:t>
            </a:r>
            <a:r>
              <a:rPr lang="en-US" sz="4000" dirty="0">
                <a:solidFill>
                  <a:srgbClr val="000000"/>
                </a:solidFill>
              </a:rPr>
              <a:t>have a strong</a:t>
            </a:r>
            <a:r>
              <a:rPr lang="en-US" sz="4000" b="1" dirty="0">
                <a:solidFill>
                  <a:srgbClr val="000000"/>
                </a:solidFill>
              </a:rPr>
              <a:t> commitment to ethical conduct</a:t>
            </a:r>
            <a:r>
              <a:rPr lang="en-US" sz="4000" dirty="0">
                <a:solidFill>
                  <a:srgbClr val="000000"/>
                </a:solidFill>
              </a:rPr>
              <a:t> while engaging in community, civic, and professional activities.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(Sources – mission, vision, values, Bridge Strategic Plan)</a:t>
            </a:r>
            <a:endParaRPr lang="en-US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FAB456-EC12-4213-9AD3-79E465F5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8494"/>
            <a:ext cx="10515600" cy="2908468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Assessment Options from NSSE Senior Responses: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“How much confidence do you have in your ability to address ethical issues you might face in your career?” (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CWPethics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291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C2F0-841F-4F13-9B24-B673824D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AE77-9578-49ED-8FE5-D01B3434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Approval by Faculty Senate</a:t>
            </a:r>
          </a:p>
          <a:p>
            <a:r>
              <a:rPr lang="en-US" dirty="0"/>
              <a:t>Review &amp; Recommendations from Provost</a:t>
            </a:r>
          </a:p>
          <a:p>
            <a:r>
              <a:rPr lang="en-US" dirty="0"/>
              <a:t>Programs map PLOs to ILOs via Planning &amp; Self Study</a:t>
            </a:r>
          </a:p>
          <a:p>
            <a:r>
              <a:rPr lang="en-US" dirty="0"/>
              <a:t>Annual report of outcomes to include</a:t>
            </a:r>
          </a:p>
          <a:p>
            <a:pPr lvl="1"/>
            <a:r>
              <a:rPr lang="en-US" dirty="0"/>
              <a:t>Results from mapped PLOs </a:t>
            </a:r>
          </a:p>
          <a:p>
            <a:pPr lvl="1"/>
            <a:r>
              <a:rPr lang="en-US" dirty="0"/>
              <a:t>NSSE results (UG only; every other year)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0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468B-90AA-4070-A0DF-29FC18F3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7" y="467909"/>
            <a:ext cx="10972800" cy="1143000"/>
          </a:xfrm>
        </p:spPr>
        <p:txBody>
          <a:bodyPr/>
          <a:lstStyle/>
          <a:p>
            <a:r>
              <a:rPr lang="en-US" dirty="0"/>
              <a:t>Program Outcome Mapping in PSS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740F345-683B-440E-A89E-0AAE4ABBB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17282"/>
              </p:ext>
            </p:extLst>
          </p:nvPr>
        </p:nvGraphicFramePr>
        <p:xfrm>
          <a:off x="666374" y="1610909"/>
          <a:ext cx="10859245" cy="3996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849">
                  <a:extLst>
                    <a:ext uri="{9D8B030D-6E8A-4147-A177-3AD203B41FA5}">
                      <a16:colId xmlns:a16="http://schemas.microsoft.com/office/drawing/2014/main" val="2295834061"/>
                    </a:ext>
                  </a:extLst>
                </a:gridCol>
                <a:gridCol w="2171849">
                  <a:extLst>
                    <a:ext uri="{9D8B030D-6E8A-4147-A177-3AD203B41FA5}">
                      <a16:colId xmlns:a16="http://schemas.microsoft.com/office/drawing/2014/main" val="4104828392"/>
                    </a:ext>
                  </a:extLst>
                </a:gridCol>
                <a:gridCol w="2171849">
                  <a:extLst>
                    <a:ext uri="{9D8B030D-6E8A-4147-A177-3AD203B41FA5}">
                      <a16:colId xmlns:a16="http://schemas.microsoft.com/office/drawing/2014/main" val="1400421436"/>
                    </a:ext>
                  </a:extLst>
                </a:gridCol>
                <a:gridCol w="2171849">
                  <a:extLst>
                    <a:ext uri="{9D8B030D-6E8A-4147-A177-3AD203B41FA5}">
                      <a16:colId xmlns:a16="http://schemas.microsoft.com/office/drawing/2014/main" val="2605781077"/>
                    </a:ext>
                  </a:extLst>
                </a:gridCol>
                <a:gridCol w="2171849">
                  <a:extLst>
                    <a:ext uri="{9D8B030D-6E8A-4147-A177-3AD203B41FA5}">
                      <a16:colId xmlns:a16="http://schemas.microsoft.com/office/drawing/2014/main" val="89076293"/>
                    </a:ext>
                  </a:extLst>
                </a:gridCol>
              </a:tblGrid>
              <a:tr h="7704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Educated Citizen</a:t>
                      </a:r>
                    </a:p>
                  </a:txBody>
                  <a:tcPr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Understanding in Discipline</a:t>
                      </a:r>
                    </a:p>
                  </a:txBody>
                  <a:tcPr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Articulate Values &amp; Beliefs</a:t>
                      </a:r>
                    </a:p>
                  </a:txBody>
                  <a:tcPr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Commitment to Ethical Conduct</a:t>
                      </a:r>
                    </a:p>
                  </a:txBody>
                  <a:tcPr>
                    <a:solidFill>
                      <a:srgbClr val="CBA0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9615"/>
                  </a:ext>
                </a:extLst>
              </a:tr>
              <a:tr h="7704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Learning Outcome 1</a:t>
                      </a: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82723"/>
                  </a:ext>
                </a:extLst>
              </a:tr>
              <a:tr h="7704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Learning Outcome 2</a:t>
                      </a: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432149"/>
                  </a:ext>
                </a:extLst>
              </a:tr>
              <a:tr h="7704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Learning Outcome 3</a:t>
                      </a: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6435"/>
                  </a:ext>
                </a:extLst>
              </a:tr>
              <a:tr h="7704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Learning Outcome 4</a:t>
                      </a: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76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3594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Wright-State-University-PowerPoint-WidescreenTemplates</Template>
  <TotalTime>147</TotalTime>
  <Words>586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2 (includes different content layouts)</vt:lpstr>
      <vt:lpstr>Inside Slide Option 1 (includes different content layouts)</vt:lpstr>
      <vt:lpstr>Institutional Learning Outcomes DRAFT</vt:lpstr>
      <vt:lpstr>Wright State graduates are life-long learners who are engaged, conscientious, educated citizens, and prepared for professional success.  (source – Final Recommendations from Core Review &amp; Alignment Committee, October 2023)</vt:lpstr>
      <vt:lpstr>Wright State graduates have a comprehensive understanding of core concepts and theories required to analyze complex issues and make informed decisions in a field of study.  (Sources – mission, vision, values, Bridge Strategic Plan)</vt:lpstr>
      <vt:lpstr>Wright State graduates can articulate values and beliefs that guide personal decisions and actions toward fulfilling and impactful pursuits.  (Sources – mission, vision, values, Bridge Strategic Plan)</vt:lpstr>
      <vt:lpstr>Wright State graduates have a strong commitment to ethical conduct while engaging in community, civic, and professional activities.  (Sources – mission, vision, values, Bridge Strategic Plan)</vt:lpstr>
      <vt:lpstr>Process of Implementation</vt:lpstr>
      <vt:lpstr>Program Outcome Mapping in PSS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Institutional Learning Outcomes</dc:title>
  <dc:creator>Christian, Nick</dc:creator>
  <cp:lastModifiedBy>Christian, Nick</cp:lastModifiedBy>
  <cp:revision>11</cp:revision>
  <cp:lastPrinted>2024-01-12T20:56:03Z</cp:lastPrinted>
  <dcterms:created xsi:type="dcterms:W3CDTF">2024-01-12T20:50:11Z</dcterms:created>
  <dcterms:modified xsi:type="dcterms:W3CDTF">2024-10-14T11:48:55Z</dcterms:modified>
</cp:coreProperties>
</file>